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28"/>
  </p:notesMasterIdLst>
  <p:handoutMasterIdLst>
    <p:handoutMasterId r:id="rId29"/>
  </p:handoutMasterIdLst>
  <p:sldIdLst>
    <p:sldId id="694" r:id="rId2"/>
    <p:sldId id="687" r:id="rId3"/>
    <p:sldId id="686" r:id="rId4"/>
    <p:sldId id="695" r:id="rId5"/>
    <p:sldId id="706" r:id="rId6"/>
    <p:sldId id="707" r:id="rId7"/>
    <p:sldId id="696" r:id="rId8"/>
    <p:sldId id="697" r:id="rId9"/>
    <p:sldId id="698" r:id="rId10"/>
    <p:sldId id="699" r:id="rId11"/>
    <p:sldId id="693" r:id="rId12"/>
    <p:sldId id="700" r:id="rId13"/>
    <p:sldId id="701" r:id="rId14"/>
    <p:sldId id="702" r:id="rId15"/>
    <p:sldId id="688" r:id="rId16"/>
    <p:sldId id="689" r:id="rId17"/>
    <p:sldId id="690" r:id="rId18"/>
    <p:sldId id="703" r:id="rId19"/>
    <p:sldId id="692" r:id="rId20"/>
    <p:sldId id="704" r:id="rId21"/>
    <p:sldId id="705" r:id="rId22"/>
    <p:sldId id="708" r:id="rId23"/>
    <p:sldId id="682" r:id="rId24"/>
    <p:sldId id="683" r:id="rId25"/>
    <p:sldId id="684" r:id="rId26"/>
    <p:sldId id="685" r:id="rId27"/>
  </p:sldIdLst>
  <p:sldSz cx="9144000" cy="6858000" type="screen4x3"/>
  <p:notesSz cx="6735763" cy="9869488"/>
  <p:defaultTextStyle>
    <a:defPPr>
      <a:defRPr lang="en-GB"/>
    </a:defPPr>
    <a:lvl1pPr algn="ctr" rtl="0" fontAlgn="base">
      <a:spcBef>
        <a:spcPct val="0"/>
      </a:spcBef>
      <a:spcAft>
        <a:spcPct val="0"/>
      </a:spcAft>
      <a:defRPr sz="2800" kern="1200">
        <a:solidFill>
          <a:srgbClr val="B9B9BB"/>
        </a:solidFill>
        <a:latin typeface="Arial" pitchFamily="30" charset="0"/>
        <a:ea typeface="Arial" pitchFamily="30" charset="0"/>
        <a:cs typeface="Arial" pitchFamily="30" charset="0"/>
      </a:defRPr>
    </a:lvl1pPr>
    <a:lvl2pPr marL="457200" algn="ctr" rtl="0" fontAlgn="base">
      <a:spcBef>
        <a:spcPct val="0"/>
      </a:spcBef>
      <a:spcAft>
        <a:spcPct val="0"/>
      </a:spcAft>
      <a:defRPr sz="2800" kern="1200">
        <a:solidFill>
          <a:srgbClr val="B9B9BB"/>
        </a:solidFill>
        <a:latin typeface="Arial" pitchFamily="30" charset="0"/>
        <a:ea typeface="Arial" pitchFamily="30" charset="0"/>
        <a:cs typeface="Arial" pitchFamily="30" charset="0"/>
      </a:defRPr>
    </a:lvl2pPr>
    <a:lvl3pPr marL="914400" algn="ctr" rtl="0" fontAlgn="base">
      <a:spcBef>
        <a:spcPct val="0"/>
      </a:spcBef>
      <a:spcAft>
        <a:spcPct val="0"/>
      </a:spcAft>
      <a:defRPr sz="2800" kern="1200">
        <a:solidFill>
          <a:srgbClr val="B9B9BB"/>
        </a:solidFill>
        <a:latin typeface="Arial" pitchFamily="30" charset="0"/>
        <a:ea typeface="Arial" pitchFamily="30" charset="0"/>
        <a:cs typeface="Arial" pitchFamily="30" charset="0"/>
      </a:defRPr>
    </a:lvl3pPr>
    <a:lvl4pPr marL="1371600" algn="ctr" rtl="0" fontAlgn="base">
      <a:spcBef>
        <a:spcPct val="0"/>
      </a:spcBef>
      <a:spcAft>
        <a:spcPct val="0"/>
      </a:spcAft>
      <a:defRPr sz="2800" kern="1200">
        <a:solidFill>
          <a:srgbClr val="B9B9BB"/>
        </a:solidFill>
        <a:latin typeface="Arial" pitchFamily="30" charset="0"/>
        <a:ea typeface="Arial" pitchFamily="30" charset="0"/>
        <a:cs typeface="Arial" pitchFamily="30" charset="0"/>
      </a:defRPr>
    </a:lvl4pPr>
    <a:lvl5pPr marL="1828800" algn="ctr" rtl="0" fontAlgn="base">
      <a:spcBef>
        <a:spcPct val="0"/>
      </a:spcBef>
      <a:spcAft>
        <a:spcPct val="0"/>
      </a:spcAft>
      <a:defRPr sz="2800" kern="1200">
        <a:solidFill>
          <a:srgbClr val="B9B9BB"/>
        </a:solidFill>
        <a:latin typeface="Arial" pitchFamily="30" charset="0"/>
        <a:ea typeface="Arial" pitchFamily="30" charset="0"/>
        <a:cs typeface="Arial" pitchFamily="30" charset="0"/>
      </a:defRPr>
    </a:lvl5pPr>
    <a:lvl6pPr marL="2286000" algn="l" defTabSz="457200" rtl="0" eaLnBrk="1" latinLnBrk="0" hangingPunct="1">
      <a:defRPr sz="2800" kern="1200">
        <a:solidFill>
          <a:srgbClr val="B9B9BB"/>
        </a:solidFill>
        <a:latin typeface="Arial" pitchFamily="30" charset="0"/>
        <a:ea typeface="Arial" pitchFamily="30" charset="0"/>
        <a:cs typeface="Arial" pitchFamily="30" charset="0"/>
      </a:defRPr>
    </a:lvl6pPr>
    <a:lvl7pPr marL="2743200" algn="l" defTabSz="457200" rtl="0" eaLnBrk="1" latinLnBrk="0" hangingPunct="1">
      <a:defRPr sz="2800" kern="1200">
        <a:solidFill>
          <a:srgbClr val="B9B9BB"/>
        </a:solidFill>
        <a:latin typeface="Arial" pitchFamily="30" charset="0"/>
        <a:ea typeface="Arial" pitchFamily="30" charset="0"/>
        <a:cs typeface="Arial" pitchFamily="30" charset="0"/>
      </a:defRPr>
    </a:lvl7pPr>
    <a:lvl8pPr marL="3200400" algn="l" defTabSz="457200" rtl="0" eaLnBrk="1" latinLnBrk="0" hangingPunct="1">
      <a:defRPr sz="2800" kern="1200">
        <a:solidFill>
          <a:srgbClr val="B9B9BB"/>
        </a:solidFill>
        <a:latin typeface="Arial" pitchFamily="30" charset="0"/>
        <a:ea typeface="Arial" pitchFamily="30" charset="0"/>
        <a:cs typeface="Arial" pitchFamily="30" charset="0"/>
      </a:defRPr>
    </a:lvl8pPr>
    <a:lvl9pPr marL="3657600" algn="l" defTabSz="457200" rtl="0" eaLnBrk="1" latinLnBrk="0" hangingPunct="1">
      <a:defRPr sz="2800" kern="1200">
        <a:solidFill>
          <a:srgbClr val="B9B9BB"/>
        </a:solidFill>
        <a:latin typeface="Arial" pitchFamily="30" charset="0"/>
        <a:ea typeface="Arial" pitchFamily="30" charset="0"/>
        <a:cs typeface="Arial" pitchFamily="30"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B9BB"/>
    <a:srgbClr val="E3600B"/>
    <a:srgbClr val="0095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8" autoAdjust="0"/>
    <p:restoredTop sz="94675" autoAdjust="0"/>
  </p:normalViewPr>
  <p:slideViewPr>
    <p:cSldViewPr snapToGrid="0">
      <p:cViewPr>
        <p:scale>
          <a:sx n="114" d="100"/>
          <a:sy n="114" d="100"/>
        </p:scale>
        <p:origin x="-822" y="-72"/>
      </p:cViewPr>
      <p:guideLst>
        <p:guide orient="horz" pos="64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100" d="100"/>
          <a:sy n="100" d="100"/>
        </p:scale>
        <p:origin x="-2024" y="-88"/>
      </p:cViewPr>
      <p:guideLst>
        <p:guide orient="horz" pos="3109"/>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bwMode="auto">
          <a:xfrm>
            <a:off x="0" y="0"/>
            <a:ext cx="2919565" cy="494027"/>
          </a:xfrm>
          <a:prstGeom prst="rect">
            <a:avLst/>
          </a:prstGeom>
          <a:noFill/>
          <a:ln w="9525">
            <a:noFill/>
            <a:miter lim="800000"/>
            <a:headEnd/>
            <a:tailEnd/>
          </a:ln>
          <a:effectLst/>
        </p:spPr>
        <p:txBody>
          <a:bodyPr vert="horz" wrap="square" lIns="90782" tIns="45391" rIns="90782" bIns="45391" numCol="1" anchor="t" anchorCtr="0" compatLnSpc="1">
            <a:prstTxWarp prst="textNoShape">
              <a:avLst/>
            </a:prstTxWarp>
          </a:bodyPr>
          <a:lstStyle>
            <a:lvl1pPr algn="l" eaLnBrk="0" hangingPunct="0">
              <a:defRPr sz="1200">
                <a:solidFill>
                  <a:schemeClr val="tx1"/>
                </a:solidFill>
                <a:latin typeface="Arial" pitchFamily="-112" charset="0"/>
                <a:ea typeface="Arial" pitchFamily="-112" charset="0"/>
                <a:cs typeface="Arial" pitchFamily="-112" charset="0"/>
              </a:defRPr>
            </a:lvl1pPr>
          </a:lstStyle>
          <a:p>
            <a:pPr>
              <a:defRPr/>
            </a:pPr>
            <a:endParaRPr lang="en-GB"/>
          </a:p>
        </p:txBody>
      </p:sp>
      <p:sp>
        <p:nvSpPr>
          <p:cNvPr id="72707" name="Rectangle 3"/>
          <p:cNvSpPr>
            <a:spLocks noGrp="1" noChangeArrowheads="1"/>
          </p:cNvSpPr>
          <p:nvPr>
            <p:ph type="dt" sz="quarter" idx="1"/>
          </p:nvPr>
        </p:nvSpPr>
        <p:spPr bwMode="auto">
          <a:xfrm>
            <a:off x="3814626" y="0"/>
            <a:ext cx="2919565" cy="494027"/>
          </a:xfrm>
          <a:prstGeom prst="rect">
            <a:avLst/>
          </a:prstGeom>
          <a:noFill/>
          <a:ln w="9525">
            <a:noFill/>
            <a:miter lim="800000"/>
            <a:headEnd/>
            <a:tailEnd/>
          </a:ln>
          <a:effectLst/>
        </p:spPr>
        <p:txBody>
          <a:bodyPr vert="horz" wrap="square" lIns="90782" tIns="45391" rIns="90782" bIns="45391" numCol="1" anchor="t" anchorCtr="0" compatLnSpc="1">
            <a:prstTxWarp prst="textNoShape">
              <a:avLst/>
            </a:prstTxWarp>
          </a:bodyPr>
          <a:lstStyle>
            <a:lvl1pPr algn="r" eaLnBrk="0" hangingPunct="0">
              <a:defRPr sz="1200">
                <a:solidFill>
                  <a:schemeClr val="tx1"/>
                </a:solidFill>
                <a:latin typeface="Arial" pitchFamily="-112" charset="0"/>
                <a:ea typeface="Arial" pitchFamily="-112" charset="0"/>
                <a:cs typeface="Arial" pitchFamily="-112" charset="0"/>
              </a:defRPr>
            </a:lvl1pPr>
          </a:lstStyle>
          <a:p>
            <a:pPr>
              <a:defRPr/>
            </a:pPr>
            <a:endParaRPr lang="en-GB"/>
          </a:p>
        </p:txBody>
      </p:sp>
      <p:sp>
        <p:nvSpPr>
          <p:cNvPr id="72708" name="Rectangle 4"/>
          <p:cNvSpPr>
            <a:spLocks noGrp="1" noChangeArrowheads="1"/>
          </p:cNvSpPr>
          <p:nvPr>
            <p:ph type="ftr" sz="quarter" idx="2"/>
          </p:nvPr>
        </p:nvSpPr>
        <p:spPr bwMode="auto">
          <a:xfrm>
            <a:off x="0" y="9373883"/>
            <a:ext cx="2919565" cy="494026"/>
          </a:xfrm>
          <a:prstGeom prst="rect">
            <a:avLst/>
          </a:prstGeom>
          <a:noFill/>
          <a:ln w="9525">
            <a:noFill/>
            <a:miter lim="800000"/>
            <a:headEnd/>
            <a:tailEnd/>
          </a:ln>
          <a:effectLst/>
        </p:spPr>
        <p:txBody>
          <a:bodyPr vert="horz" wrap="square" lIns="90782" tIns="45391" rIns="90782" bIns="45391" numCol="1" anchor="b" anchorCtr="0" compatLnSpc="1">
            <a:prstTxWarp prst="textNoShape">
              <a:avLst/>
            </a:prstTxWarp>
          </a:bodyPr>
          <a:lstStyle>
            <a:lvl1pPr algn="l" eaLnBrk="0" hangingPunct="0">
              <a:defRPr sz="1200">
                <a:solidFill>
                  <a:schemeClr val="tx1"/>
                </a:solidFill>
                <a:latin typeface="Arial" pitchFamily="-112" charset="0"/>
                <a:ea typeface="Arial" pitchFamily="-112" charset="0"/>
                <a:cs typeface="Arial" pitchFamily="-112" charset="0"/>
              </a:defRPr>
            </a:lvl1pPr>
          </a:lstStyle>
          <a:p>
            <a:pPr>
              <a:defRPr/>
            </a:pPr>
            <a:endParaRPr lang="en-GB"/>
          </a:p>
        </p:txBody>
      </p:sp>
      <p:sp>
        <p:nvSpPr>
          <p:cNvPr id="72709" name="Rectangle 5"/>
          <p:cNvSpPr>
            <a:spLocks noGrp="1" noChangeArrowheads="1"/>
          </p:cNvSpPr>
          <p:nvPr>
            <p:ph type="sldNum" sz="quarter" idx="3"/>
          </p:nvPr>
        </p:nvSpPr>
        <p:spPr bwMode="auto">
          <a:xfrm>
            <a:off x="3814626" y="9373883"/>
            <a:ext cx="2919565" cy="494026"/>
          </a:xfrm>
          <a:prstGeom prst="rect">
            <a:avLst/>
          </a:prstGeom>
          <a:noFill/>
          <a:ln w="9525">
            <a:noFill/>
            <a:miter lim="800000"/>
            <a:headEnd/>
            <a:tailEnd/>
          </a:ln>
          <a:effectLst/>
        </p:spPr>
        <p:txBody>
          <a:bodyPr vert="horz" wrap="square" lIns="90782" tIns="45391" rIns="90782" bIns="45391" numCol="1" anchor="b" anchorCtr="0" compatLnSpc="1">
            <a:prstTxWarp prst="textNoShape">
              <a:avLst/>
            </a:prstTxWarp>
          </a:bodyPr>
          <a:lstStyle>
            <a:lvl1pPr algn="r" eaLnBrk="0" hangingPunct="0">
              <a:defRPr sz="1200">
                <a:solidFill>
                  <a:schemeClr val="tx1"/>
                </a:solidFill>
                <a:latin typeface="Arial" pitchFamily="-112" charset="0"/>
                <a:ea typeface="Arial" pitchFamily="-112" charset="0"/>
                <a:cs typeface="Arial" pitchFamily="-112" charset="0"/>
              </a:defRPr>
            </a:lvl1pPr>
          </a:lstStyle>
          <a:p>
            <a:pPr>
              <a:defRPr/>
            </a:pPr>
            <a:fld id="{80122095-89AB-6846-8523-4A856549711C}" type="slidenum">
              <a:rPr lang="en-GB"/>
              <a:pPr>
                <a:defRPr/>
              </a:pPr>
              <a:t>‹#›</a:t>
            </a:fld>
            <a:endParaRPr lang="en-GB"/>
          </a:p>
        </p:txBody>
      </p:sp>
    </p:spTree>
    <p:extLst>
      <p:ext uri="{BB962C8B-B14F-4D97-AF65-F5344CB8AC3E}">
        <p14:creationId xmlns:p14="http://schemas.microsoft.com/office/powerpoint/2010/main" val="2494272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900113" y="739775"/>
            <a:ext cx="4935537" cy="3702050"/>
          </a:xfrm>
          <a:prstGeom prst="rect">
            <a:avLst/>
          </a:prstGeom>
          <a:noFill/>
          <a:ln w="12700">
            <a:solidFill>
              <a:prstClr val="black"/>
            </a:solidFill>
          </a:ln>
        </p:spPr>
        <p:txBody>
          <a:bodyPr vert="horz" lIns="90782" tIns="45391" rIns="90782" bIns="45391" rtlCol="0" anchor="ctr"/>
          <a:lstStyle/>
          <a:p>
            <a:pPr lvl="0"/>
            <a:endParaRPr lang="en-GB" noProof="0"/>
          </a:p>
        </p:txBody>
      </p:sp>
      <p:sp>
        <p:nvSpPr>
          <p:cNvPr id="5" name="Notes Placeholder 4"/>
          <p:cNvSpPr>
            <a:spLocks noGrp="1"/>
          </p:cNvSpPr>
          <p:nvPr>
            <p:ph type="body" sz="quarter" idx="3"/>
          </p:nvPr>
        </p:nvSpPr>
        <p:spPr>
          <a:xfrm>
            <a:off x="673262" y="4687731"/>
            <a:ext cx="5389240" cy="4441506"/>
          </a:xfrm>
          <a:prstGeom prst="rect">
            <a:avLst/>
          </a:prstGeom>
        </p:spPr>
        <p:txBody>
          <a:bodyPr vert="horz" wrap="square" lIns="90782" tIns="45391" rIns="90782" bIns="45391" numCol="1" anchor="t" anchorCtr="0" compatLnSpc="1">
            <a:prstTxWarp prst="textNoShape">
              <a:avLst/>
            </a:prstTxWarp>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7" name="Slide Number Placeholder 6"/>
          <p:cNvSpPr>
            <a:spLocks noGrp="1"/>
          </p:cNvSpPr>
          <p:nvPr>
            <p:ph type="sldNum" sz="quarter" idx="5"/>
          </p:nvPr>
        </p:nvSpPr>
        <p:spPr>
          <a:xfrm>
            <a:off x="2968329" y="9209734"/>
            <a:ext cx="824274" cy="500340"/>
          </a:xfrm>
          <a:prstGeom prst="rect">
            <a:avLst/>
          </a:prstGeom>
        </p:spPr>
        <p:txBody>
          <a:bodyPr vert="horz" wrap="square" lIns="90782" tIns="45391" rIns="90782" bIns="45391" numCol="1" anchor="b" anchorCtr="0" compatLnSpc="1">
            <a:prstTxWarp prst="textNoShape">
              <a:avLst/>
            </a:prstTxWarp>
          </a:bodyPr>
          <a:lstStyle>
            <a:lvl1pPr>
              <a:defRPr sz="900">
                <a:latin typeface="Arial" pitchFamily="-112" charset="0"/>
                <a:ea typeface="Arial" pitchFamily="-112" charset="0"/>
                <a:cs typeface="Arial" pitchFamily="-112" charset="0"/>
              </a:defRPr>
            </a:lvl1pPr>
          </a:lstStyle>
          <a:p>
            <a:pPr>
              <a:defRPr/>
            </a:pPr>
            <a:fld id="{9E2C7C3F-2483-1249-B7FC-550563D48E8A}" type="slidenum">
              <a:rPr lang="en-GB"/>
              <a:pPr>
                <a:defRPr/>
              </a:pPr>
              <a:t>‹#›</a:t>
            </a:fld>
            <a:endParaRPr lang="en-GB"/>
          </a:p>
        </p:txBody>
      </p:sp>
      <p:sp>
        <p:nvSpPr>
          <p:cNvPr id="14343" name="Rectangle 7"/>
          <p:cNvSpPr>
            <a:spLocks noGrp="1" noChangeArrowheads="1"/>
          </p:cNvSpPr>
          <p:nvPr>
            <p:ph type="hdr" sz="quarter"/>
          </p:nvPr>
        </p:nvSpPr>
        <p:spPr bwMode="auto">
          <a:xfrm>
            <a:off x="0" y="179933"/>
            <a:ext cx="6735763" cy="558740"/>
          </a:xfrm>
          <a:prstGeom prst="rect">
            <a:avLst/>
          </a:prstGeom>
          <a:noFill/>
          <a:ln w="9525">
            <a:noFill/>
            <a:miter lim="800000"/>
            <a:headEnd/>
            <a:tailEnd/>
          </a:ln>
          <a:effectLst/>
        </p:spPr>
        <p:txBody>
          <a:bodyPr vert="horz" wrap="square" lIns="93147" tIns="46574" rIns="93147" bIns="46574" numCol="1" anchor="t" anchorCtr="0" compatLnSpc="1">
            <a:prstTxWarp prst="textNoShape">
              <a:avLst/>
            </a:prstTxWarp>
          </a:bodyPr>
          <a:lstStyle>
            <a:lvl1pPr defTabSz="931458">
              <a:defRPr sz="900">
                <a:latin typeface="Arial" pitchFamily="-112" charset="0"/>
                <a:ea typeface="Arial" pitchFamily="-112" charset="0"/>
                <a:cs typeface="Arial" pitchFamily="-112" charset="0"/>
              </a:defRPr>
            </a:lvl1pPr>
          </a:lstStyle>
          <a:p>
            <a:pPr>
              <a:defRPr/>
            </a:pPr>
            <a:r>
              <a:rPr lang="en-GB"/>
              <a:t>Understanding Modern Spectrum Management: 29</a:t>
            </a:r>
            <a:r>
              <a:rPr lang="en-GB" baseline="30000"/>
              <a:t>th</a:t>
            </a:r>
            <a:r>
              <a:rPr lang="en-GB"/>
              <a:t> September to 3</a:t>
            </a:r>
            <a:r>
              <a:rPr lang="en-GB" baseline="30000"/>
              <a:t>rd</a:t>
            </a:r>
            <a:r>
              <a:rPr lang="en-GB"/>
              <a:t> October 2008</a:t>
            </a:r>
          </a:p>
          <a:p>
            <a:pPr>
              <a:defRPr/>
            </a:pPr>
            <a:r>
              <a:rPr lang="en-GB"/>
              <a:t>Merton College, Oxford, UK</a:t>
            </a:r>
            <a:endParaRPr lang="en-GB" sz="800">
              <a:latin typeface="Century Schoolbook" pitchFamily="-112" charset="0"/>
              <a:ea typeface="Times New Roman" pitchFamily="-112" charset="0"/>
              <a:cs typeface="Times New Roman" pitchFamily="-112" charset="0"/>
            </a:endParaRPr>
          </a:p>
        </p:txBody>
      </p:sp>
      <p:sp>
        <p:nvSpPr>
          <p:cNvPr id="14344" name="Line 8"/>
          <p:cNvSpPr>
            <a:spLocks noChangeShapeType="1"/>
          </p:cNvSpPr>
          <p:nvPr/>
        </p:nvSpPr>
        <p:spPr bwMode="auto">
          <a:xfrm>
            <a:off x="784949" y="538221"/>
            <a:ext cx="5131261" cy="0"/>
          </a:xfrm>
          <a:prstGeom prst="line">
            <a:avLst/>
          </a:prstGeom>
          <a:noFill/>
          <a:ln w="9525">
            <a:solidFill>
              <a:srgbClr val="B9B9BB"/>
            </a:solidFill>
            <a:round/>
            <a:headEnd/>
            <a:tailEnd/>
          </a:ln>
          <a:effectLst/>
        </p:spPr>
        <p:txBody>
          <a:bodyPr lIns="90782" tIns="45391" rIns="90782" bIns="45391">
            <a:prstTxWarp prst="textNoShape">
              <a:avLst/>
            </a:prstTxWarp>
          </a:bodyPr>
          <a:lstStyle/>
          <a:p>
            <a:pPr>
              <a:defRPr/>
            </a:pPr>
            <a:endParaRPr lang="en-US">
              <a:latin typeface="Arial" pitchFamily="-112" charset="0"/>
              <a:ea typeface="Arial" pitchFamily="-112" charset="0"/>
              <a:cs typeface="Arial" pitchFamily="-112" charset="0"/>
            </a:endParaRPr>
          </a:p>
        </p:txBody>
      </p:sp>
      <p:pic>
        <p:nvPicPr>
          <p:cNvPr id="5127" name="Picture 9" descr="Helios logo 543x134 jpg"/>
          <p:cNvPicPr>
            <a:picLocks noChangeAspect="1" noChangeArrowheads="1"/>
          </p:cNvPicPr>
          <p:nvPr/>
        </p:nvPicPr>
        <p:blipFill>
          <a:blip r:embed="rId2"/>
          <a:srcRect/>
          <a:stretch>
            <a:fillRect/>
          </a:stretch>
        </p:blipFill>
        <p:spPr bwMode="auto">
          <a:xfrm>
            <a:off x="327193" y="9364413"/>
            <a:ext cx="964275" cy="260429"/>
          </a:xfrm>
          <a:prstGeom prst="rect">
            <a:avLst/>
          </a:prstGeom>
          <a:noFill/>
          <a:ln w="9525">
            <a:noFill/>
            <a:miter lim="800000"/>
            <a:headEnd/>
            <a:tailEnd/>
          </a:ln>
        </p:spPr>
      </p:pic>
      <p:pic>
        <p:nvPicPr>
          <p:cNvPr id="5128" name="Picture 10" descr="PolicyTracker logo hi res "/>
          <p:cNvPicPr>
            <a:picLocks noChangeAspect="1" noChangeArrowheads="1"/>
          </p:cNvPicPr>
          <p:nvPr/>
        </p:nvPicPr>
        <p:blipFill>
          <a:blip r:embed="rId3"/>
          <a:srcRect/>
          <a:stretch>
            <a:fillRect/>
          </a:stretch>
        </p:blipFill>
        <p:spPr bwMode="auto">
          <a:xfrm>
            <a:off x="5135980" y="9364413"/>
            <a:ext cx="1382703" cy="279369"/>
          </a:xfrm>
          <a:prstGeom prst="rect">
            <a:avLst/>
          </a:prstGeom>
          <a:noFill/>
          <a:ln w="9525">
            <a:noFill/>
            <a:miter lim="800000"/>
            <a:headEnd/>
            <a:tailEnd/>
          </a:ln>
        </p:spPr>
      </p:pic>
    </p:spTree>
    <p:extLst>
      <p:ext uri="{BB962C8B-B14F-4D97-AF65-F5344CB8AC3E}">
        <p14:creationId xmlns:p14="http://schemas.microsoft.com/office/powerpoint/2010/main" val="2098782620"/>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mn-lt"/>
        <a:ea typeface="Arial" pitchFamily="-112" charset="0"/>
        <a:cs typeface="Arial" pitchFamily="-112" charset="0"/>
      </a:defRPr>
    </a:lvl1pPr>
    <a:lvl2pPr marL="457200" algn="l" rtl="0" eaLnBrk="0" fontAlgn="base" hangingPunct="0">
      <a:spcBef>
        <a:spcPct val="30000"/>
      </a:spcBef>
      <a:spcAft>
        <a:spcPct val="0"/>
      </a:spcAft>
      <a:defRPr sz="1200" kern="1200">
        <a:solidFill>
          <a:schemeClr val="tx1"/>
        </a:solidFill>
        <a:latin typeface="+mn-lt"/>
        <a:ea typeface="Arial" pitchFamily="-112" charset="0"/>
        <a:cs typeface="Arial" pitchFamily="-112" charset="0"/>
      </a:defRPr>
    </a:lvl2pPr>
    <a:lvl3pPr marL="914400" algn="l" rtl="0" eaLnBrk="0" fontAlgn="base" hangingPunct="0">
      <a:spcBef>
        <a:spcPct val="30000"/>
      </a:spcBef>
      <a:spcAft>
        <a:spcPct val="0"/>
      </a:spcAft>
      <a:defRPr sz="1200" kern="1200">
        <a:solidFill>
          <a:schemeClr val="tx1"/>
        </a:solidFill>
        <a:latin typeface="+mn-lt"/>
        <a:ea typeface="Arial" pitchFamily="-112" charset="0"/>
        <a:cs typeface="Arial" pitchFamily="-112" charset="0"/>
      </a:defRPr>
    </a:lvl3pPr>
    <a:lvl4pPr marL="1371600" algn="l" rtl="0" eaLnBrk="0" fontAlgn="base" hangingPunct="0">
      <a:spcBef>
        <a:spcPct val="30000"/>
      </a:spcBef>
      <a:spcAft>
        <a:spcPct val="0"/>
      </a:spcAft>
      <a:defRPr sz="1200" kern="1200">
        <a:solidFill>
          <a:schemeClr val="tx1"/>
        </a:solidFill>
        <a:latin typeface="+mn-lt"/>
        <a:ea typeface="Arial" pitchFamily="-112" charset="0"/>
        <a:cs typeface="Arial" pitchFamily="-112" charset="0"/>
      </a:defRPr>
    </a:lvl4pPr>
    <a:lvl5pPr marL="1828800" algn="l" rtl="0" eaLnBrk="0" fontAlgn="base" hangingPunct="0">
      <a:spcBef>
        <a:spcPct val="30000"/>
      </a:spcBef>
      <a:spcAft>
        <a:spcPct val="0"/>
      </a:spcAft>
      <a:defRPr sz="1200" kern="1200">
        <a:solidFill>
          <a:schemeClr val="tx1"/>
        </a:solidFill>
        <a:latin typeface="+mn-lt"/>
        <a:ea typeface="Arial" pitchFamily="-112" charset="0"/>
        <a:cs typeface="Arial" pitchFamily="-112"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p:cNvSpPr>
          <p:nvPr>
            <p:ph type="sldImg"/>
          </p:nvPr>
        </p:nvSpPr>
        <p:spPr bwMode="auto">
          <a:xfrm>
            <a:off x="900113" y="739775"/>
            <a:ext cx="4935537" cy="3702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latin typeface="Arial" charset="0"/>
              <a:cs typeface="Arial" charset="0"/>
            </a:endParaRPr>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B9B9BB"/>
                </a:solidFill>
                <a:latin typeface="Arial" charset="0"/>
                <a:ea typeface="ＭＳ Ｐゴシック" charset="0"/>
                <a:cs typeface="Arial" charset="0"/>
              </a:defRPr>
            </a:lvl1pPr>
            <a:lvl2pPr marL="37658617" indent="-37204708" eaLnBrk="0" hangingPunct="0">
              <a:defRPr sz="2800">
                <a:solidFill>
                  <a:srgbClr val="B9B9BB"/>
                </a:solidFill>
                <a:latin typeface="Arial" charset="0"/>
                <a:ea typeface="Arial" charset="0"/>
                <a:cs typeface="Arial" charset="0"/>
              </a:defRPr>
            </a:lvl2pPr>
            <a:lvl3pPr eaLnBrk="0" hangingPunct="0">
              <a:defRPr sz="2800">
                <a:solidFill>
                  <a:srgbClr val="B9B9BB"/>
                </a:solidFill>
                <a:latin typeface="Arial" charset="0"/>
                <a:ea typeface="Arial" charset="0"/>
                <a:cs typeface="Arial" charset="0"/>
              </a:defRPr>
            </a:lvl3pPr>
            <a:lvl4pPr eaLnBrk="0" hangingPunct="0">
              <a:defRPr sz="2800">
                <a:solidFill>
                  <a:srgbClr val="B9B9BB"/>
                </a:solidFill>
                <a:latin typeface="Arial" charset="0"/>
                <a:ea typeface="Arial" charset="0"/>
                <a:cs typeface="Arial" charset="0"/>
              </a:defRPr>
            </a:lvl4pPr>
            <a:lvl5pPr eaLnBrk="0" hangingPunct="0">
              <a:defRPr sz="2800">
                <a:solidFill>
                  <a:srgbClr val="B9B9BB"/>
                </a:solidFill>
                <a:latin typeface="Arial" charset="0"/>
                <a:ea typeface="Arial" charset="0"/>
                <a:cs typeface="Arial" charset="0"/>
              </a:defRPr>
            </a:lvl5pPr>
            <a:lvl6pPr marL="453908" eaLnBrk="0" fontAlgn="base" hangingPunct="0">
              <a:spcBef>
                <a:spcPct val="0"/>
              </a:spcBef>
              <a:spcAft>
                <a:spcPct val="0"/>
              </a:spcAft>
              <a:defRPr sz="2800">
                <a:solidFill>
                  <a:srgbClr val="B9B9BB"/>
                </a:solidFill>
                <a:latin typeface="Arial" charset="0"/>
                <a:ea typeface="Arial" charset="0"/>
                <a:cs typeface="Arial" charset="0"/>
              </a:defRPr>
            </a:lvl6pPr>
            <a:lvl7pPr marL="907816" eaLnBrk="0" fontAlgn="base" hangingPunct="0">
              <a:spcBef>
                <a:spcPct val="0"/>
              </a:spcBef>
              <a:spcAft>
                <a:spcPct val="0"/>
              </a:spcAft>
              <a:defRPr sz="2800">
                <a:solidFill>
                  <a:srgbClr val="B9B9BB"/>
                </a:solidFill>
                <a:latin typeface="Arial" charset="0"/>
                <a:ea typeface="Arial" charset="0"/>
                <a:cs typeface="Arial" charset="0"/>
              </a:defRPr>
            </a:lvl7pPr>
            <a:lvl8pPr marL="1361724" eaLnBrk="0" fontAlgn="base" hangingPunct="0">
              <a:spcBef>
                <a:spcPct val="0"/>
              </a:spcBef>
              <a:spcAft>
                <a:spcPct val="0"/>
              </a:spcAft>
              <a:defRPr sz="2800">
                <a:solidFill>
                  <a:srgbClr val="B9B9BB"/>
                </a:solidFill>
                <a:latin typeface="Arial" charset="0"/>
                <a:ea typeface="Arial" charset="0"/>
                <a:cs typeface="Arial" charset="0"/>
              </a:defRPr>
            </a:lvl8pPr>
            <a:lvl9pPr marL="1815633" eaLnBrk="0" fontAlgn="base" hangingPunct="0">
              <a:spcBef>
                <a:spcPct val="0"/>
              </a:spcBef>
              <a:spcAft>
                <a:spcPct val="0"/>
              </a:spcAft>
              <a:defRPr sz="2800">
                <a:solidFill>
                  <a:srgbClr val="B9B9BB"/>
                </a:solidFill>
                <a:latin typeface="Arial" charset="0"/>
                <a:ea typeface="Arial" charset="0"/>
                <a:cs typeface="Arial" charset="0"/>
              </a:defRPr>
            </a:lvl9pPr>
          </a:lstStyle>
          <a:p>
            <a:pPr eaLnBrk="1" hangingPunct="1"/>
            <a:fld id="{B881869E-AC49-6F4C-B647-4279A1E9C7D7}" type="slidenum">
              <a:rPr lang="en-GB" sz="900"/>
              <a:pPr eaLnBrk="1" hangingPunct="1"/>
              <a:t>1</a:t>
            </a:fld>
            <a:endParaRPr lang="en-GB" sz="900" dirty="0"/>
          </a:p>
        </p:txBody>
      </p:sp>
      <p:sp>
        <p:nvSpPr>
          <p:cNvPr id="13317" name="Header Placeholder 4"/>
          <p:cNvSpPr>
            <a:spLocks noGrp="1"/>
          </p:cNvSpPr>
          <p:nvPr>
            <p:ph type="hdr" sz="quarter" idx="4294967295"/>
          </p:nvPr>
        </p:nvSpPr>
        <p:spPr bwMode="auto">
          <a:xfrm>
            <a:off x="0" y="0"/>
            <a:ext cx="2919565" cy="49402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B9B9BB"/>
                </a:solidFill>
                <a:latin typeface="Arial" charset="0"/>
                <a:ea typeface="ＭＳ Ｐゴシック" charset="0"/>
                <a:cs typeface="Arial" charset="0"/>
              </a:defRPr>
            </a:lvl1pPr>
            <a:lvl2pPr marL="37658617" indent="-37204708" eaLnBrk="0" hangingPunct="0">
              <a:defRPr sz="2800">
                <a:solidFill>
                  <a:srgbClr val="B9B9BB"/>
                </a:solidFill>
                <a:latin typeface="Arial" charset="0"/>
                <a:ea typeface="Arial" charset="0"/>
                <a:cs typeface="Arial" charset="0"/>
              </a:defRPr>
            </a:lvl2pPr>
            <a:lvl3pPr eaLnBrk="0" hangingPunct="0">
              <a:defRPr sz="2800">
                <a:solidFill>
                  <a:srgbClr val="B9B9BB"/>
                </a:solidFill>
                <a:latin typeface="Arial" charset="0"/>
                <a:ea typeface="Arial" charset="0"/>
                <a:cs typeface="Arial" charset="0"/>
              </a:defRPr>
            </a:lvl3pPr>
            <a:lvl4pPr eaLnBrk="0" hangingPunct="0">
              <a:defRPr sz="2800">
                <a:solidFill>
                  <a:srgbClr val="B9B9BB"/>
                </a:solidFill>
                <a:latin typeface="Arial" charset="0"/>
                <a:ea typeface="Arial" charset="0"/>
                <a:cs typeface="Arial" charset="0"/>
              </a:defRPr>
            </a:lvl4pPr>
            <a:lvl5pPr eaLnBrk="0" hangingPunct="0">
              <a:defRPr sz="2800">
                <a:solidFill>
                  <a:srgbClr val="B9B9BB"/>
                </a:solidFill>
                <a:latin typeface="Arial" charset="0"/>
                <a:ea typeface="Arial" charset="0"/>
                <a:cs typeface="Arial" charset="0"/>
              </a:defRPr>
            </a:lvl5pPr>
            <a:lvl6pPr marL="453908" eaLnBrk="0" fontAlgn="base" hangingPunct="0">
              <a:spcBef>
                <a:spcPct val="0"/>
              </a:spcBef>
              <a:spcAft>
                <a:spcPct val="0"/>
              </a:spcAft>
              <a:defRPr sz="2800">
                <a:solidFill>
                  <a:srgbClr val="B9B9BB"/>
                </a:solidFill>
                <a:latin typeface="Arial" charset="0"/>
                <a:ea typeface="Arial" charset="0"/>
                <a:cs typeface="Arial" charset="0"/>
              </a:defRPr>
            </a:lvl6pPr>
            <a:lvl7pPr marL="907816" eaLnBrk="0" fontAlgn="base" hangingPunct="0">
              <a:spcBef>
                <a:spcPct val="0"/>
              </a:spcBef>
              <a:spcAft>
                <a:spcPct val="0"/>
              </a:spcAft>
              <a:defRPr sz="2800">
                <a:solidFill>
                  <a:srgbClr val="B9B9BB"/>
                </a:solidFill>
                <a:latin typeface="Arial" charset="0"/>
                <a:ea typeface="Arial" charset="0"/>
                <a:cs typeface="Arial" charset="0"/>
              </a:defRPr>
            </a:lvl7pPr>
            <a:lvl8pPr marL="1361724" eaLnBrk="0" fontAlgn="base" hangingPunct="0">
              <a:spcBef>
                <a:spcPct val="0"/>
              </a:spcBef>
              <a:spcAft>
                <a:spcPct val="0"/>
              </a:spcAft>
              <a:defRPr sz="2800">
                <a:solidFill>
                  <a:srgbClr val="B9B9BB"/>
                </a:solidFill>
                <a:latin typeface="Arial" charset="0"/>
                <a:ea typeface="Arial" charset="0"/>
                <a:cs typeface="Arial" charset="0"/>
              </a:defRPr>
            </a:lvl8pPr>
            <a:lvl9pPr marL="1815633" eaLnBrk="0" fontAlgn="base" hangingPunct="0">
              <a:spcBef>
                <a:spcPct val="0"/>
              </a:spcBef>
              <a:spcAft>
                <a:spcPct val="0"/>
              </a:spcAft>
              <a:defRPr sz="2800">
                <a:solidFill>
                  <a:srgbClr val="B9B9BB"/>
                </a:solidFill>
                <a:latin typeface="Arial" charset="0"/>
                <a:ea typeface="Arial" charset="0"/>
                <a:cs typeface="Arial" charset="0"/>
              </a:defRPr>
            </a:lvl9pPr>
          </a:lstStyle>
          <a:p>
            <a:pPr eaLnBrk="1" hangingPunct="1"/>
            <a:r>
              <a:rPr lang="en-GB" dirty="0"/>
              <a:t>Understanding Modern Spectrum Management: 29</a:t>
            </a:r>
            <a:r>
              <a:rPr lang="en-GB" baseline="30000" dirty="0"/>
              <a:t>th</a:t>
            </a:r>
            <a:r>
              <a:rPr lang="en-GB" dirty="0"/>
              <a:t> September to 3</a:t>
            </a:r>
            <a:r>
              <a:rPr lang="en-GB" baseline="30000" dirty="0"/>
              <a:t>rd</a:t>
            </a:r>
            <a:r>
              <a:rPr lang="en-GB" dirty="0"/>
              <a:t> October 2008</a:t>
            </a:r>
          </a:p>
          <a:p>
            <a:pPr eaLnBrk="1" hangingPunct="1"/>
            <a:r>
              <a:rPr lang="en-GB" dirty="0"/>
              <a:t>Merton College, Oxford, UK</a:t>
            </a:r>
            <a:endParaRPr lang="en-GB" sz="800" dirty="0">
              <a:latin typeface="Century Schoolbook" charset="0"/>
              <a:cs typeface="Times New Roman"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p:cNvSpPr>
          <p:nvPr>
            <p:ph type="sldImg"/>
          </p:nvPr>
        </p:nvSpPr>
        <p:spPr bwMode="auto">
          <a:xfrm>
            <a:off x="900113" y="739775"/>
            <a:ext cx="4935537" cy="3702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latin typeface="Arial" charset="0"/>
              <a:cs typeface="Arial" charset="0"/>
            </a:endParaRPr>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B9B9BB"/>
                </a:solidFill>
                <a:latin typeface="Arial" charset="0"/>
                <a:ea typeface="ＭＳ Ｐゴシック" charset="0"/>
                <a:cs typeface="Arial" charset="0"/>
              </a:defRPr>
            </a:lvl1pPr>
            <a:lvl2pPr marL="37658617" indent="-37204708" eaLnBrk="0" hangingPunct="0">
              <a:defRPr sz="2800">
                <a:solidFill>
                  <a:srgbClr val="B9B9BB"/>
                </a:solidFill>
                <a:latin typeface="Arial" charset="0"/>
                <a:ea typeface="Arial" charset="0"/>
                <a:cs typeface="Arial" charset="0"/>
              </a:defRPr>
            </a:lvl2pPr>
            <a:lvl3pPr eaLnBrk="0" hangingPunct="0">
              <a:defRPr sz="2800">
                <a:solidFill>
                  <a:srgbClr val="B9B9BB"/>
                </a:solidFill>
                <a:latin typeface="Arial" charset="0"/>
                <a:ea typeface="Arial" charset="0"/>
                <a:cs typeface="Arial" charset="0"/>
              </a:defRPr>
            </a:lvl3pPr>
            <a:lvl4pPr eaLnBrk="0" hangingPunct="0">
              <a:defRPr sz="2800">
                <a:solidFill>
                  <a:srgbClr val="B9B9BB"/>
                </a:solidFill>
                <a:latin typeface="Arial" charset="0"/>
                <a:ea typeface="Arial" charset="0"/>
                <a:cs typeface="Arial" charset="0"/>
              </a:defRPr>
            </a:lvl4pPr>
            <a:lvl5pPr eaLnBrk="0" hangingPunct="0">
              <a:defRPr sz="2800">
                <a:solidFill>
                  <a:srgbClr val="B9B9BB"/>
                </a:solidFill>
                <a:latin typeface="Arial" charset="0"/>
                <a:ea typeface="Arial" charset="0"/>
                <a:cs typeface="Arial" charset="0"/>
              </a:defRPr>
            </a:lvl5pPr>
            <a:lvl6pPr marL="453908" eaLnBrk="0" fontAlgn="base" hangingPunct="0">
              <a:spcBef>
                <a:spcPct val="0"/>
              </a:spcBef>
              <a:spcAft>
                <a:spcPct val="0"/>
              </a:spcAft>
              <a:defRPr sz="2800">
                <a:solidFill>
                  <a:srgbClr val="B9B9BB"/>
                </a:solidFill>
                <a:latin typeface="Arial" charset="0"/>
                <a:ea typeface="Arial" charset="0"/>
                <a:cs typeface="Arial" charset="0"/>
              </a:defRPr>
            </a:lvl6pPr>
            <a:lvl7pPr marL="907816" eaLnBrk="0" fontAlgn="base" hangingPunct="0">
              <a:spcBef>
                <a:spcPct val="0"/>
              </a:spcBef>
              <a:spcAft>
                <a:spcPct val="0"/>
              </a:spcAft>
              <a:defRPr sz="2800">
                <a:solidFill>
                  <a:srgbClr val="B9B9BB"/>
                </a:solidFill>
                <a:latin typeface="Arial" charset="0"/>
                <a:ea typeface="Arial" charset="0"/>
                <a:cs typeface="Arial" charset="0"/>
              </a:defRPr>
            </a:lvl7pPr>
            <a:lvl8pPr marL="1361724" eaLnBrk="0" fontAlgn="base" hangingPunct="0">
              <a:spcBef>
                <a:spcPct val="0"/>
              </a:spcBef>
              <a:spcAft>
                <a:spcPct val="0"/>
              </a:spcAft>
              <a:defRPr sz="2800">
                <a:solidFill>
                  <a:srgbClr val="B9B9BB"/>
                </a:solidFill>
                <a:latin typeface="Arial" charset="0"/>
                <a:ea typeface="Arial" charset="0"/>
                <a:cs typeface="Arial" charset="0"/>
              </a:defRPr>
            </a:lvl8pPr>
            <a:lvl9pPr marL="1815633" eaLnBrk="0" fontAlgn="base" hangingPunct="0">
              <a:spcBef>
                <a:spcPct val="0"/>
              </a:spcBef>
              <a:spcAft>
                <a:spcPct val="0"/>
              </a:spcAft>
              <a:defRPr sz="2800">
                <a:solidFill>
                  <a:srgbClr val="B9B9BB"/>
                </a:solidFill>
                <a:latin typeface="Arial" charset="0"/>
                <a:ea typeface="Arial" charset="0"/>
                <a:cs typeface="Arial" charset="0"/>
              </a:defRPr>
            </a:lvl9pPr>
          </a:lstStyle>
          <a:p>
            <a:pPr eaLnBrk="1" hangingPunct="1"/>
            <a:fld id="{B881869E-AC49-6F4C-B647-4279A1E9C7D7}" type="slidenum">
              <a:rPr lang="en-GB" sz="900"/>
              <a:pPr eaLnBrk="1" hangingPunct="1"/>
              <a:t>11</a:t>
            </a:fld>
            <a:endParaRPr lang="en-GB" sz="900" dirty="0"/>
          </a:p>
        </p:txBody>
      </p:sp>
      <p:sp>
        <p:nvSpPr>
          <p:cNvPr id="13317" name="Header Placeholder 4"/>
          <p:cNvSpPr>
            <a:spLocks noGrp="1"/>
          </p:cNvSpPr>
          <p:nvPr>
            <p:ph type="hdr" sz="quarter" idx="4294967295"/>
          </p:nvPr>
        </p:nvSpPr>
        <p:spPr bwMode="auto">
          <a:xfrm>
            <a:off x="0" y="0"/>
            <a:ext cx="2919565" cy="49402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B9B9BB"/>
                </a:solidFill>
                <a:latin typeface="Arial" charset="0"/>
                <a:ea typeface="ＭＳ Ｐゴシック" charset="0"/>
                <a:cs typeface="Arial" charset="0"/>
              </a:defRPr>
            </a:lvl1pPr>
            <a:lvl2pPr marL="37658617" indent="-37204708" eaLnBrk="0" hangingPunct="0">
              <a:defRPr sz="2800">
                <a:solidFill>
                  <a:srgbClr val="B9B9BB"/>
                </a:solidFill>
                <a:latin typeface="Arial" charset="0"/>
                <a:ea typeface="Arial" charset="0"/>
                <a:cs typeface="Arial" charset="0"/>
              </a:defRPr>
            </a:lvl2pPr>
            <a:lvl3pPr eaLnBrk="0" hangingPunct="0">
              <a:defRPr sz="2800">
                <a:solidFill>
                  <a:srgbClr val="B9B9BB"/>
                </a:solidFill>
                <a:latin typeface="Arial" charset="0"/>
                <a:ea typeface="Arial" charset="0"/>
                <a:cs typeface="Arial" charset="0"/>
              </a:defRPr>
            </a:lvl3pPr>
            <a:lvl4pPr eaLnBrk="0" hangingPunct="0">
              <a:defRPr sz="2800">
                <a:solidFill>
                  <a:srgbClr val="B9B9BB"/>
                </a:solidFill>
                <a:latin typeface="Arial" charset="0"/>
                <a:ea typeface="Arial" charset="0"/>
                <a:cs typeface="Arial" charset="0"/>
              </a:defRPr>
            </a:lvl4pPr>
            <a:lvl5pPr eaLnBrk="0" hangingPunct="0">
              <a:defRPr sz="2800">
                <a:solidFill>
                  <a:srgbClr val="B9B9BB"/>
                </a:solidFill>
                <a:latin typeface="Arial" charset="0"/>
                <a:ea typeface="Arial" charset="0"/>
                <a:cs typeface="Arial" charset="0"/>
              </a:defRPr>
            </a:lvl5pPr>
            <a:lvl6pPr marL="453908" eaLnBrk="0" fontAlgn="base" hangingPunct="0">
              <a:spcBef>
                <a:spcPct val="0"/>
              </a:spcBef>
              <a:spcAft>
                <a:spcPct val="0"/>
              </a:spcAft>
              <a:defRPr sz="2800">
                <a:solidFill>
                  <a:srgbClr val="B9B9BB"/>
                </a:solidFill>
                <a:latin typeface="Arial" charset="0"/>
                <a:ea typeface="Arial" charset="0"/>
                <a:cs typeface="Arial" charset="0"/>
              </a:defRPr>
            </a:lvl6pPr>
            <a:lvl7pPr marL="907816" eaLnBrk="0" fontAlgn="base" hangingPunct="0">
              <a:spcBef>
                <a:spcPct val="0"/>
              </a:spcBef>
              <a:spcAft>
                <a:spcPct val="0"/>
              </a:spcAft>
              <a:defRPr sz="2800">
                <a:solidFill>
                  <a:srgbClr val="B9B9BB"/>
                </a:solidFill>
                <a:latin typeface="Arial" charset="0"/>
                <a:ea typeface="Arial" charset="0"/>
                <a:cs typeface="Arial" charset="0"/>
              </a:defRPr>
            </a:lvl7pPr>
            <a:lvl8pPr marL="1361724" eaLnBrk="0" fontAlgn="base" hangingPunct="0">
              <a:spcBef>
                <a:spcPct val="0"/>
              </a:spcBef>
              <a:spcAft>
                <a:spcPct val="0"/>
              </a:spcAft>
              <a:defRPr sz="2800">
                <a:solidFill>
                  <a:srgbClr val="B9B9BB"/>
                </a:solidFill>
                <a:latin typeface="Arial" charset="0"/>
                <a:ea typeface="Arial" charset="0"/>
                <a:cs typeface="Arial" charset="0"/>
              </a:defRPr>
            </a:lvl8pPr>
            <a:lvl9pPr marL="1815633" eaLnBrk="0" fontAlgn="base" hangingPunct="0">
              <a:spcBef>
                <a:spcPct val="0"/>
              </a:spcBef>
              <a:spcAft>
                <a:spcPct val="0"/>
              </a:spcAft>
              <a:defRPr sz="2800">
                <a:solidFill>
                  <a:srgbClr val="B9B9BB"/>
                </a:solidFill>
                <a:latin typeface="Arial" charset="0"/>
                <a:ea typeface="Arial" charset="0"/>
                <a:cs typeface="Arial" charset="0"/>
              </a:defRPr>
            </a:lvl9pPr>
          </a:lstStyle>
          <a:p>
            <a:pPr eaLnBrk="1" hangingPunct="1"/>
            <a:r>
              <a:rPr lang="en-GB" dirty="0"/>
              <a:t>Understanding Modern Spectrum Management: 29</a:t>
            </a:r>
            <a:r>
              <a:rPr lang="en-GB" baseline="30000" dirty="0"/>
              <a:t>th</a:t>
            </a:r>
            <a:r>
              <a:rPr lang="en-GB" dirty="0"/>
              <a:t> September to 3</a:t>
            </a:r>
            <a:r>
              <a:rPr lang="en-GB" baseline="30000" dirty="0"/>
              <a:t>rd</a:t>
            </a:r>
            <a:r>
              <a:rPr lang="en-GB" dirty="0"/>
              <a:t> October 2008</a:t>
            </a:r>
          </a:p>
          <a:p>
            <a:pPr eaLnBrk="1" hangingPunct="1"/>
            <a:r>
              <a:rPr lang="en-GB" dirty="0"/>
              <a:t>Merton College, Oxford, UK</a:t>
            </a:r>
            <a:endParaRPr lang="en-GB" sz="800" dirty="0">
              <a:latin typeface="Century Schoolbook" charset="0"/>
              <a:cs typeface="Times New Roman"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cs typeface="Arial" charset="0"/>
            </a:endParaRP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37657088" indent="-372046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22A97F11-09EE-4913-9D49-4F1519DF4CDA}" type="slidenum">
              <a:rPr lang="en-GB" altLang="en-US" sz="900" smtClean="0">
                <a:solidFill>
                  <a:srgbClr val="B9B9BB"/>
                </a:solidFill>
                <a:ea typeface="ＭＳ Ｐゴシック" pitchFamily="34" charset="-128"/>
              </a:rPr>
              <a:pPr eaLnBrk="1" hangingPunct="1">
                <a:spcBef>
                  <a:spcPct val="0"/>
                </a:spcBef>
              </a:pPr>
              <a:t>12</a:t>
            </a:fld>
            <a:endParaRPr lang="en-GB" altLang="en-US" sz="900" dirty="0" smtClean="0">
              <a:solidFill>
                <a:srgbClr val="B9B9BB"/>
              </a:solidFill>
              <a:ea typeface="ＭＳ Ｐゴシック" pitchFamily="34" charset="-128"/>
            </a:endParaRPr>
          </a:p>
        </p:txBody>
      </p:sp>
      <p:sp>
        <p:nvSpPr>
          <p:cNvPr id="38917" name="Header Placeholder 4"/>
          <p:cNvSpPr>
            <a:spLocks noGrp="1"/>
          </p:cNvSpPr>
          <p:nvPr>
            <p:ph type="hdr" sz="quarter"/>
          </p:nvPr>
        </p:nvSpPr>
        <p:spPr>
          <a:xfrm>
            <a:off x="0" y="0"/>
            <a:ext cx="2919413" cy="493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spcBef>
                <a:spcPct val="30000"/>
              </a:spcBef>
              <a:defRPr sz="1200">
                <a:solidFill>
                  <a:schemeClr val="tx1"/>
                </a:solidFill>
                <a:latin typeface="Arial" charset="0"/>
                <a:cs typeface="Arial" charset="0"/>
              </a:defRPr>
            </a:lvl1pPr>
            <a:lvl2pPr marL="37657088" indent="-37204650" defTabSz="930275" eaLnBrk="0" hangingPunct="0">
              <a:spcBef>
                <a:spcPct val="30000"/>
              </a:spcBef>
              <a:defRPr sz="1200">
                <a:solidFill>
                  <a:schemeClr val="tx1"/>
                </a:solidFill>
                <a:latin typeface="Arial" charset="0"/>
                <a:cs typeface="Arial" charset="0"/>
              </a:defRPr>
            </a:lvl2pPr>
            <a:lvl3pPr marL="1143000" indent="-228600" defTabSz="930275" eaLnBrk="0" hangingPunct="0">
              <a:spcBef>
                <a:spcPct val="30000"/>
              </a:spcBef>
              <a:defRPr sz="1200">
                <a:solidFill>
                  <a:schemeClr val="tx1"/>
                </a:solidFill>
                <a:latin typeface="Arial" charset="0"/>
                <a:cs typeface="Arial" charset="0"/>
              </a:defRPr>
            </a:lvl3pPr>
            <a:lvl4pPr marL="1600200" indent="-228600" defTabSz="930275" eaLnBrk="0" hangingPunct="0">
              <a:spcBef>
                <a:spcPct val="30000"/>
              </a:spcBef>
              <a:defRPr sz="1200">
                <a:solidFill>
                  <a:schemeClr val="tx1"/>
                </a:solidFill>
                <a:latin typeface="Arial" charset="0"/>
                <a:cs typeface="Arial" charset="0"/>
              </a:defRPr>
            </a:lvl4pPr>
            <a:lvl5pPr marL="2057400" indent="-228600" defTabSz="930275" eaLnBrk="0" hangingPunct="0">
              <a:spcBef>
                <a:spcPct val="30000"/>
              </a:spcBef>
              <a:defRPr sz="1200">
                <a:solidFill>
                  <a:schemeClr val="tx1"/>
                </a:solidFill>
                <a:latin typeface="Arial" charset="0"/>
                <a:cs typeface="Arial" charset="0"/>
              </a:defRPr>
            </a:lvl5pPr>
            <a:lvl6pPr marL="2514600" indent="-228600" defTabSz="930275" eaLnBrk="0" fontAlgn="base" hangingPunct="0">
              <a:spcBef>
                <a:spcPct val="30000"/>
              </a:spcBef>
              <a:spcAft>
                <a:spcPct val="0"/>
              </a:spcAft>
              <a:defRPr sz="1200">
                <a:solidFill>
                  <a:schemeClr val="tx1"/>
                </a:solidFill>
                <a:latin typeface="Arial" charset="0"/>
                <a:cs typeface="Arial" charset="0"/>
              </a:defRPr>
            </a:lvl6pPr>
            <a:lvl7pPr marL="2971800" indent="-228600" defTabSz="930275" eaLnBrk="0" fontAlgn="base" hangingPunct="0">
              <a:spcBef>
                <a:spcPct val="30000"/>
              </a:spcBef>
              <a:spcAft>
                <a:spcPct val="0"/>
              </a:spcAft>
              <a:defRPr sz="1200">
                <a:solidFill>
                  <a:schemeClr val="tx1"/>
                </a:solidFill>
                <a:latin typeface="Arial" charset="0"/>
                <a:cs typeface="Arial" charset="0"/>
              </a:defRPr>
            </a:lvl7pPr>
            <a:lvl8pPr marL="3429000" indent="-228600" defTabSz="930275" eaLnBrk="0" fontAlgn="base" hangingPunct="0">
              <a:spcBef>
                <a:spcPct val="30000"/>
              </a:spcBef>
              <a:spcAft>
                <a:spcPct val="0"/>
              </a:spcAft>
              <a:defRPr sz="1200">
                <a:solidFill>
                  <a:schemeClr val="tx1"/>
                </a:solidFill>
                <a:latin typeface="Arial" charset="0"/>
                <a:cs typeface="Arial" charset="0"/>
              </a:defRPr>
            </a:lvl8pPr>
            <a:lvl9pPr marL="3886200" indent="-228600" defTabSz="930275"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r>
              <a:rPr lang="en-GB" altLang="en-US" sz="2800" dirty="0" smtClean="0">
                <a:solidFill>
                  <a:srgbClr val="B9B9BB"/>
                </a:solidFill>
                <a:ea typeface="ＭＳ Ｐゴシック" pitchFamily="34" charset="-128"/>
              </a:rPr>
              <a:t>Understanding Modern Spectrum Management: 29</a:t>
            </a:r>
            <a:r>
              <a:rPr lang="en-GB" altLang="en-US" sz="2800" baseline="30000" dirty="0" smtClean="0">
                <a:solidFill>
                  <a:srgbClr val="B9B9BB"/>
                </a:solidFill>
                <a:ea typeface="ＭＳ Ｐゴシック" pitchFamily="34" charset="-128"/>
              </a:rPr>
              <a:t>th</a:t>
            </a:r>
            <a:r>
              <a:rPr lang="en-GB" altLang="en-US" sz="2800" dirty="0" smtClean="0">
                <a:solidFill>
                  <a:srgbClr val="B9B9BB"/>
                </a:solidFill>
                <a:ea typeface="ＭＳ Ｐゴシック" pitchFamily="34" charset="-128"/>
              </a:rPr>
              <a:t> September to 3</a:t>
            </a:r>
            <a:r>
              <a:rPr lang="en-GB" altLang="en-US" sz="2800" baseline="30000" dirty="0" smtClean="0">
                <a:solidFill>
                  <a:srgbClr val="B9B9BB"/>
                </a:solidFill>
                <a:ea typeface="ＭＳ Ｐゴシック" pitchFamily="34" charset="-128"/>
              </a:rPr>
              <a:t>rd</a:t>
            </a:r>
            <a:r>
              <a:rPr lang="en-GB" altLang="en-US" sz="2800" dirty="0" smtClean="0">
                <a:solidFill>
                  <a:srgbClr val="B9B9BB"/>
                </a:solidFill>
                <a:ea typeface="ＭＳ Ｐゴシック" pitchFamily="34" charset="-128"/>
              </a:rPr>
              <a:t> October 2008</a:t>
            </a:r>
          </a:p>
          <a:p>
            <a:pPr eaLnBrk="1" hangingPunct="1">
              <a:spcBef>
                <a:spcPct val="0"/>
              </a:spcBef>
            </a:pPr>
            <a:r>
              <a:rPr lang="en-GB" altLang="en-US" sz="2800" dirty="0" smtClean="0">
                <a:solidFill>
                  <a:srgbClr val="B9B9BB"/>
                </a:solidFill>
                <a:ea typeface="ＭＳ Ｐゴシック" pitchFamily="34" charset="-128"/>
              </a:rPr>
              <a:t>Merton College, Oxford, UK</a:t>
            </a:r>
            <a:endParaRPr lang="en-GB" altLang="en-US" sz="800" dirty="0" smtClean="0">
              <a:solidFill>
                <a:srgbClr val="B9B9BB"/>
              </a:solidFill>
              <a:latin typeface="Century Schoolbook" pitchFamily="18" charset="0"/>
              <a:ea typeface="ＭＳ Ｐゴシック" pitchFamily="34" charset="-128"/>
              <a:cs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cs typeface="Arial" charset="0"/>
            </a:endParaRP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37657088" indent="-372046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22A97F11-09EE-4913-9D49-4F1519DF4CDA}" type="slidenum">
              <a:rPr lang="en-GB" altLang="en-US" sz="900" smtClean="0">
                <a:solidFill>
                  <a:srgbClr val="B9B9BB"/>
                </a:solidFill>
                <a:ea typeface="ＭＳ Ｐゴシック" pitchFamily="34" charset="-128"/>
              </a:rPr>
              <a:pPr eaLnBrk="1" hangingPunct="1">
                <a:spcBef>
                  <a:spcPct val="0"/>
                </a:spcBef>
              </a:pPr>
              <a:t>13</a:t>
            </a:fld>
            <a:endParaRPr lang="en-GB" altLang="en-US" sz="900" dirty="0" smtClean="0">
              <a:solidFill>
                <a:srgbClr val="B9B9BB"/>
              </a:solidFill>
              <a:ea typeface="ＭＳ Ｐゴシック" pitchFamily="34" charset="-128"/>
            </a:endParaRPr>
          </a:p>
        </p:txBody>
      </p:sp>
      <p:sp>
        <p:nvSpPr>
          <p:cNvPr id="38917" name="Header Placeholder 4"/>
          <p:cNvSpPr>
            <a:spLocks noGrp="1"/>
          </p:cNvSpPr>
          <p:nvPr>
            <p:ph type="hdr" sz="quarter"/>
          </p:nvPr>
        </p:nvSpPr>
        <p:spPr>
          <a:xfrm>
            <a:off x="0" y="0"/>
            <a:ext cx="2919413" cy="493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spcBef>
                <a:spcPct val="30000"/>
              </a:spcBef>
              <a:defRPr sz="1200">
                <a:solidFill>
                  <a:schemeClr val="tx1"/>
                </a:solidFill>
                <a:latin typeface="Arial" charset="0"/>
                <a:cs typeface="Arial" charset="0"/>
              </a:defRPr>
            </a:lvl1pPr>
            <a:lvl2pPr marL="37657088" indent="-37204650" defTabSz="930275" eaLnBrk="0" hangingPunct="0">
              <a:spcBef>
                <a:spcPct val="30000"/>
              </a:spcBef>
              <a:defRPr sz="1200">
                <a:solidFill>
                  <a:schemeClr val="tx1"/>
                </a:solidFill>
                <a:latin typeface="Arial" charset="0"/>
                <a:cs typeface="Arial" charset="0"/>
              </a:defRPr>
            </a:lvl2pPr>
            <a:lvl3pPr marL="1143000" indent="-228600" defTabSz="930275" eaLnBrk="0" hangingPunct="0">
              <a:spcBef>
                <a:spcPct val="30000"/>
              </a:spcBef>
              <a:defRPr sz="1200">
                <a:solidFill>
                  <a:schemeClr val="tx1"/>
                </a:solidFill>
                <a:latin typeface="Arial" charset="0"/>
                <a:cs typeface="Arial" charset="0"/>
              </a:defRPr>
            </a:lvl3pPr>
            <a:lvl4pPr marL="1600200" indent="-228600" defTabSz="930275" eaLnBrk="0" hangingPunct="0">
              <a:spcBef>
                <a:spcPct val="30000"/>
              </a:spcBef>
              <a:defRPr sz="1200">
                <a:solidFill>
                  <a:schemeClr val="tx1"/>
                </a:solidFill>
                <a:latin typeface="Arial" charset="0"/>
                <a:cs typeface="Arial" charset="0"/>
              </a:defRPr>
            </a:lvl4pPr>
            <a:lvl5pPr marL="2057400" indent="-228600" defTabSz="930275" eaLnBrk="0" hangingPunct="0">
              <a:spcBef>
                <a:spcPct val="30000"/>
              </a:spcBef>
              <a:defRPr sz="1200">
                <a:solidFill>
                  <a:schemeClr val="tx1"/>
                </a:solidFill>
                <a:latin typeface="Arial" charset="0"/>
                <a:cs typeface="Arial" charset="0"/>
              </a:defRPr>
            </a:lvl5pPr>
            <a:lvl6pPr marL="2514600" indent="-228600" defTabSz="930275" eaLnBrk="0" fontAlgn="base" hangingPunct="0">
              <a:spcBef>
                <a:spcPct val="30000"/>
              </a:spcBef>
              <a:spcAft>
                <a:spcPct val="0"/>
              </a:spcAft>
              <a:defRPr sz="1200">
                <a:solidFill>
                  <a:schemeClr val="tx1"/>
                </a:solidFill>
                <a:latin typeface="Arial" charset="0"/>
                <a:cs typeface="Arial" charset="0"/>
              </a:defRPr>
            </a:lvl6pPr>
            <a:lvl7pPr marL="2971800" indent="-228600" defTabSz="930275" eaLnBrk="0" fontAlgn="base" hangingPunct="0">
              <a:spcBef>
                <a:spcPct val="30000"/>
              </a:spcBef>
              <a:spcAft>
                <a:spcPct val="0"/>
              </a:spcAft>
              <a:defRPr sz="1200">
                <a:solidFill>
                  <a:schemeClr val="tx1"/>
                </a:solidFill>
                <a:latin typeface="Arial" charset="0"/>
                <a:cs typeface="Arial" charset="0"/>
              </a:defRPr>
            </a:lvl7pPr>
            <a:lvl8pPr marL="3429000" indent="-228600" defTabSz="930275" eaLnBrk="0" fontAlgn="base" hangingPunct="0">
              <a:spcBef>
                <a:spcPct val="30000"/>
              </a:spcBef>
              <a:spcAft>
                <a:spcPct val="0"/>
              </a:spcAft>
              <a:defRPr sz="1200">
                <a:solidFill>
                  <a:schemeClr val="tx1"/>
                </a:solidFill>
                <a:latin typeface="Arial" charset="0"/>
                <a:cs typeface="Arial" charset="0"/>
              </a:defRPr>
            </a:lvl8pPr>
            <a:lvl9pPr marL="3886200" indent="-228600" defTabSz="930275"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r>
              <a:rPr lang="en-GB" altLang="en-US" sz="2800" dirty="0" smtClean="0">
                <a:solidFill>
                  <a:srgbClr val="B9B9BB"/>
                </a:solidFill>
                <a:ea typeface="ＭＳ Ｐゴシック" pitchFamily="34" charset="-128"/>
              </a:rPr>
              <a:t>Understanding Modern Spectrum Management: 29</a:t>
            </a:r>
            <a:r>
              <a:rPr lang="en-GB" altLang="en-US" sz="2800" baseline="30000" dirty="0" smtClean="0">
                <a:solidFill>
                  <a:srgbClr val="B9B9BB"/>
                </a:solidFill>
                <a:ea typeface="ＭＳ Ｐゴシック" pitchFamily="34" charset="-128"/>
              </a:rPr>
              <a:t>th</a:t>
            </a:r>
            <a:r>
              <a:rPr lang="en-GB" altLang="en-US" sz="2800" dirty="0" smtClean="0">
                <a:solidFill>
                  <a:srgbClr val="B9B9BB"/>
                </a:solidFill>
                <a:ea typeface="ＭＳ Ｐゴシック" pitchFamily="34" charset="-128"/>
              </a:rPr>
              <a:t> September to 3</a:t>
            </a:r>
            <a:r>
              <a:rPr lang="en-GB" altLang="en-US" sz="2800" baseline="30000" dirty="0" smtClean="0">
                <a:solidFill>
                  <a:srgbClr val="B9B9BB"/>
                </a:solidFill>
                <a:ea typeface="ＭＳ Ｐゴシック" pitchFamily="34" charset="-128"/>
              </a:rPr>
              <a:t>rd</a:t>
            </a:r>
            <a:r>
              <a:rPr lang="en-GB" altLang="en-US" sz="2800" dirty="0" smtClean="0">
                <a:solidFill>
                  <a:srgbClr val="B9B9BB"/>
                </a:solidFill>
                <a:ea typeface="ＭＳ Ｐゴシック" pitchFamily="34" charset="-128"/>
              </a:rPr>
              <a:t> October 2008</a:t>
            </a:r>
          </a:p>
          <a:p>
            <a:pPr eaLnBrk="1" hangingPunct="1">
              <a:spcBef>
                <a:spcPct val="0"/>
              </a:spcBef>
            </a:pPr>
            <a:r>
              <a:rPr lang="en-GB" altLang="en-US" sz="2800" dirty="0" smtClean="0">
                <a:solidFill>
                  <a:srgbClr val="B9B9BB"/>
                </a:solidFill>
                <a:ea typeface="ＭＳ Ｐゴシック" pitchFamily="34" charset="-128"/>
              </a:rPr>
              <a:t>Merton College, Oxford, UK</a:t>
            </a:r>
            <a:endParaRPr lang="en-GB" altLang="en-US" sz="800" dirty="0" smtClean="0">
              <a:solidFill>
                <a:srgbClr val="B9B9BB"/>
              </a:solidFill>
              <a:latin typeface="Century Schoolbook" pitchFamily="18" charset="0"/>
              <a:ea typeface="ＭＳ Ｐゴシック" pitchFamily="34" charset="-128"/>
              <a:cs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cs typeface="Arial" charset="0"/>
            </a:endParaRP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37657088" indent="-372046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22A97F11-09EE-4913-9D49-4F1519DF4CDA}" type="slidenum">
              <a:rPr lang="en-GB" altLang="en-US" sz="900" smtClean="0">
                <a:solidFill>
                  <a:srgbClr val="B9B9BB"/>
                </a:solidFill>
                <a:ea typeface="ＭＳ Ｐゴシック" pitchFamily="34" charset="-128"/>
              </a:rPr>
              <a:pPr eaLnBrk="1" hangingPunct="1">
                <a:spcBef>
                  <a:spcPct val="0"/>
                </a:spcBef>
              </a:pPr>
              <a:t>14</a:t>
            </a:fld>
            <a:endParaRPr lang="en-GB" altLang="en-US" sz="900" dirty="0" smtClean="0">
              <a:solidFill>
                <a:srgbClr val="B9B9BB"/>
              </a:solidFill>
              <a:ea typeface="ＭＳ Ｐゴシック" pitchFamily="34" charset="-128"/>
            </a:endParaRPr>
          </a:p>
        </p:txBody>
      </p:sp>
      <p:sp>
        <p:nvSpPr>
          <p:cNvPr id="38917" name="Header Placeholder 4"/>
          <p:cNvSpPr>
            <a:spLocks noGrp="1"/>
          </p:cNvSpPr>
          <p:nvPr>
            <p:ph type="hdr" sz="quarter"/>
          </p:nvPr>
        </p:nvSpPr>
        <p:spPr>
          <a:xfrm>
            <a:off x="0" y="0"/>
            <a:ext cx="2919413" cy="493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spcBef>
                <a:spcPct val="30000"/>
              </a:spcBef>
              <a:defRPr sz="1200">
                <a:solidFill>
                  <a:schemeClr val="tx1"/>
                </a:solidFill>
                <a:latin typeface="Arial" charset="0"/>
                <a:cs typeface="Arial" charset="0"/>
              </a:defRPr>
            </a:lvl1pPr>
            <a:lvl2pPr marL="37657088" indent="-37204650" defTabSz="930275" eaLnBrk="0" hangingPunct="0">
              <a:spcBef>
                <a:spcPct val="30000"/>
              </a:spcBef>
              <a:defRPr sz="1200">
                <a:solidFill>
                  <a:schemeClr val="tx1"/>
                </a:solidFill>
                <a:latin typeface="Arial" charset="0"/>
                <a:cs typeface="Arial" charset="0"/>
              </a:defRPr>
            </a:lvl2pPr>
            <a:lvl3pPr marL="1143000" indent="-228600" defTabSz="930275" eaLnBrk="0" hangingPunct="0">
              <a:spcBef>
                <a:spcPct val="30000"/>
              </a:spcBef>
              <a:defRPr sz="1200">
                <a:solidFill>
                  <a:schemeClr val="tx1"/>
                </a:solidFill>
                <a:latin typeface="Arial" charset="0"/>
                <a:cs typeface="Arial" charset="0"/>
              </a:defRPr>
            </a:lvl3pPr>
            <a:lvl4pPr marL="1600200" indent="-228600" defTabSz="930275" eaLnBrk="0" hangingPunct="0">
              <a:spcBef>
                <a:spcPct val="30000"/>
              </a:spcBef>
              <a:defRPr sz="1200">
                <a:solidFill>
                  <a:schemeClr val="tx1"/>
                </a:solidFill>
                <a:latin typeface="Arial" charset="0"/>
                <a:cs typeface="Arial" charset="0"/>
              </a:defRPr>
            </a:lvl4pPr>
            <a:lvl5pPr marL="2057400" indent="-228600" defTabSz="930275" eaLnBrk="0" hangingPunct="0">
              <a:spcBef>
                <a:spcPct val="30000"/>
              </a:spcBef>
              <a:defRPr sz="1200">
                <a:solidFill>
                  <a:schemeClr val="tx1"/>
                </a:solidFill>
                <a:latin typeface="Arial" charset="0"/>
                <a:cs typeface="Arial" charset="0"/>
              </a:defRPr>
            </a:lvl5pPr>
            <a:lvl6pPr marL="2514600" indent="-228600" defTabSz="930275" eaLnBrk="0" fontAlgn="base" hangingPunct="0">
              <a:spcBef>
                <a:spcPct val="30000"/>
              </a:spcBef>
              <a:spcAft>
                <a:spcPct val="0"/>
              </a:spcAft>
              <a:defRPr sz="1200">
                <a:solidFill>
                  <a:schemeClr val="tx1"/>
                </a:solidFill>
                <a:latin typeface="Arial" charset="0"/>
                <a:cs typeface="Arial" charset="0"/>
              </a:defRPr>
            </a:lvl6pPr>
            <a:lvl7pPr marL="2971800" indent="-228600" defTabSz="930275" eaLnBrk="0" fontAlgn="base" hangingPunct="0">
              <a:spcBef>
                <a:spcPct val="30000"/>
              </a:spcBef>
              <a:spcAft>
                <a:spcPct val="0"/>
              </a:spcAft>
              <a:defRPr sz="1200">
                <a:solidFill>
                  <a:schemeClr val="tx1"/>
                </a:solidFill>
                <a:latin typeface="Arial" charset="0"/>
                <a:cs typeface="Arial" charset="0"/>
              </a:defRPr>
            </a:lvl7pPr>
            <a:lvl8pPr marL="3429000" indent="-228600" defTabSz="930275" eaLnBrk="0" fontAlgn="base" hangingPunct="0">
              <a:spcBef>
                <a:spcPct val="30000"/>
              </a:spcBef>
              <a:spcAft>
                <a:spcPct val="0"/>
              </a:spcAft>
              <a:defRPr sz="1200">
                <a:solidFill>
                  <a:schemeClr val="tx1"/>
                </a:solidFill>
                <a:latin typeface="Arial" charset="0"/>
                <a:cs typeface="Arial" charset="0"/>
              </a:defRPr>
            </a:lvl8pPr>
            <a:lvl9pPr marL="3886200" indent="-228600" defTabSz="930275"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r>
              <a:rPr lang="en-GB" altLang="en-US" sz="2800" dirty="0" smtClean="0">
                <a:solidFill>
                  <a:srgbClr val="B9B9BB"/>
                </a:solidFill>
                <a:ea typeface="ＭＳ Ｐゴシック" pitchFamily="34" charset="-128"/>
              </a:rPr>
              <a:t>Understanding Modern Spectrum Management: 29</a:t>
            </a:r>
            <a:r>
              <a:rPr lang="en-GB" altLang="en-US" sz="2800" baseline="30000" dirty="0" smtClean="0">
                <a:solidFill>
                  <a:srgbClr val="B9B9BB"/>
                </a:solidFill>
                <a:ea typeface="ＭＳ Ｐゴシック" pitchFamily="34" charset="-128"/>
              </a:rPr>
              <a:t>th</a:t>
            </a:r>
            <a:r>
              <a:rPr lang="en-GB" altLang="en-US" sz="2800" dirty="0" smtClean="0">
                <a:solidFill>
                  <a:srgbClr val="B9B9BB"/>
                </a:solidFill>
                <a:ea typeface="ＭＳ Ｐゴシック" pitchFamily="34" charset="-128"/>
              </a:rPr>
              <a:t> September to 3</a:t>
            </a:r>
            <a:r>
              <a:rPr lang="en-GB" altLang="en-US" sz="2800" baseline="30000" dirty="0" smtClean="0">
                <a:solidFill>
                  <a:srgbClr val="B9B9BB"/>
                </a:solidFill>
                <a:ea typeface="ＭＳ Ｐゴシック" pitchFamily="34" charset="-128"/>
              </a:rPr>
              <a:t>rd</a:t>
            </a:r>
            <a:r>
              <a:rPr lang="en-GB" altLang="en-US" sz="2800" dirty="0" smtClean="0">
                <a:solidFill>
                  <a:srgbClr val="B9B9BB"/>
                </a:solidFill>
                <a:ea typeface="ＭＳ Ｐゴシック" pitchFamily="34" charset="-128"/>
              </a:rPr>
              <a:t> October 2008</a:t>
            </a:r>
          </a:p>
          <a:p>
            <a:pPr eaLnBrk="1" hangingPunct="1">
              <a:spcBef>
                <a:spcPct val="0"/>
              </a:spcBef>
            </a:pPr>
            <a:r>
              <a:rPr lang="en-GB" altLang="en-US" sz="2800" dirty="0" smtClean="0">
                <a:solidFill>
                  <a:srgbClr val="B9B9BB"/>
                </a:solidFill>
                <a:ea typeface="ＭＳ Ｐゴシック" pitchFamily="34" charset="-128"/>
              </a:rPr>
              <a:t>Merton College, Oxford, UK</a:t>
            </a:r>
            <a:endParaRPr lang="en-GB" altLang="en-US" sz="800" dirty="0" smtClean="0">
              <a:solidFill>
                <a:srgbClr val="B9B9BB"/>
              </a:solidFill>
              <a:latin typeface="Century Schoolbook" pitchFamily="18" charset="0"/>
              <a:ea typeface="ＭＳ Ｐゴシック" pitchFamily="34" charset="-128"/>
              <a:cs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p:cNvSpPr>
          <p:nvPr>
            <p:ph type="sldImg"/>
          </p:nvPr>
        </p:nvSpPr>
        <p:spPr bwMode="auto">
          <a:xfrm>
            <a:off x="900113" y="739775"/>
            <a:ext cx="4935537" cy="3702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latin typeface="Arial" charset="0"/>
              <a:cs typeface="Arial" charset="0"/>
            </a:endParaRPr>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B9B9BB"/>
                </a:solidFill>
                <a:latin typeface="Arial" charset="0"/>
                <a:ea typeface="ＭＳ Ｐゴシック" charset="0"/>
                <a:cs typeface="Arial" charset="0"/>
              </a:defRPr>
            </a:lvl1pPr>
            <a:lvl2pPr marL="37658617" indent="-37204708" eaLnBrk="0" hangingPunct="0">
              <a:defRPr sz="2800">
                <a:solidFill>
                  <a:srgbClr val="B9B9BB"/>
                </a:solidFill>
                <a:latin typeface="Arial" charset="0"/>
                <a:ea typeface="Arial" charset="0"/>
                <a:cs typeface="Arial" charset="0"/>
              </a:defRPr>
            </a:lvl2pPr>
            <a:lvl3pPr eaLnBrk="0" hangingPunct="0">
              <a:defRPr sz="2800">
                <a:solidFill>
                  <a:srgbClr val="B9B9BB"/>
                </a:solidFill>
                <a:latin typeface="Arial" charset="0"/>
                <a:ea typeface="Arial" charset="0"/>
                <a:cs typeface="Arial" charset="0"/>
              </a:defRPr>
            </a:lvl3pPr>
            <a:lvl4pPr eaLnBrk="0" hangingPunct="0">
              <a:defRPr sz="2800">
                <a:solidFill>
                  <a:srgbClr val="B9B9BB"/>
                </a:solidFill>
                <a:latin typeface="Arial" charset="0"/>
                <a:ea typeface="Arial" charset="0"/>
                <a:cs typeface="Arial" charset="0"/>
              </a:defRPr>
            </a:lvl4pPr>
            <a:lvl5pPr eaLnBrk="0" hangingPunct="0">
              <a:defRPr sz="2800">
                <a:solidFill>
                  <a:srgbClr val="B9B9BB"/>
                </a:solidFill>
                <a:latin typeface="Arial" charset="0"/>
                <a:ea typeface="Arial" charset="0"/>
                <a:cs typeface="Arial" charset="0"/>
              </a:defRPr>
            </a:lvl5pPr>
            <a:lvl6pPr marL="453908" eaLnBrk="0" fontAlgn="base" hangingPunct="0">
              <a:spcBef>
                <a:spcPct val="0"/>
              </a:spcBef>
              <a:spcAft>
                <a:spcPct val="0"/>
              </a:spcAft>
              <a:defRPr sz="2800">
                <a:solidFill>
                  <a:srgbClr val="B9B9BB"/>
                </a:solidFill>
                <a:latin typeface="Arial" charset="0"/>
                <a:ea typeface="Arial" charset="0"/>
                <a:cs typeface="Arial" charset="0"/>
              </a:defRPr>
            </a:lvl6pPr>
            <a:lvl7pPr marL="907816" eaLnBrk="0" fontAlgn="base" hangingPunct="0">
              <a:spcBef>
                <a:spcPct val="0"/>
              </a:spcBef>
              <a:spcAft>
                <a:spcPct val="0"/>
              </a:spcAft>
              <a:defRPr sz="2800">
                <a:solidFill>
                  <a:srgbClr val="B9B9BB"/>
                </a:solidFill>
                <a:latin typeface="Arial" charset="0"/>
                <a:ea typeface="Arial" charset="0"/>
                <a:cs typeface="Arial" charset="0"/>
              </a:defRPr>
            </a:lvl7pPr>
            <a:lvl8pPr marL="1361724" eaLnBrk="0" fontAlgn="base" hangingPunct="0">
              <a:spcBef>
                <a:spcPct val="0"/>
              </a:spcBef>
              <a:spcAft>
                <a:spcPct val="0"/>
              </a:spcAft>
              <a:defRPr sz="2800">
                <a:solidFill>
                  <a:srgbClr val="B9B9BB"/>
                </a:solidFill>
                <a:latin typeface="Arial" charset="0"/>
                <a:ea typeface="Arial" charset="0"/>
                <a:cs typeface="Arial" charset="0"/>
              </a:defRPr>
            </a:lvl8pPr>
            <a:lvl9pPr marL="1815633" eaLnBrk="0" fontAlgn="base" hangingPunct="0">
              <a:spcBef>
                <a:spcPct val="0"/>
              </a:spcBef>
              <a:spcAft>
                <a:spcPct val="0"/>
              </a:spcAft>
              <a:defRPr sz="2800">
                <a:solidFill>
                  <a:srgbClr val="B9B9BB"/>
                </a:solidFill>
                <a:latin typeface="Arial" charset="0"/>
                <a:ea typeface="Arial" charset="0"/>
                <a:cs typeface="Arial" charset="0"/>
              </a:defRPr>
            </a:lvl9pPr>
          </a:lstStyle>
          <a:p>
            <a:pPr eaLnBrk="1" hangingPunct="1"/>
            <a:fld id="{B881869E-AC49-6F4C-B647-4279A1E9C7D7}" type="slidenum">
              <a:rPr lang="en-GB" sz="900"/>
              <a:pPr eaLnBrk="1" hangingPunct="1"/>
              <a:t>15</a:t>
            </a:fld>
            <a:endParaRPr lang="en-GB" sz="900" dirty="0"/>
          </a:p>
        </p:txBody>
      </p:sp>
      <p:sp>
        <p:nvSpPr>
          <p:cNvPr id="13317" name="Header Placeholder 4"/>
          <p:cNvSpPr>
            <a:spLocks noGrp="1"/>
          </p:cNvSpPr>
          <p:nvPr>
            <p:ph type="hdr" sz="quarter" idx="4294967295"/>
          </p:nvPr>
        </p:nvSpPr>
        <p:spPr bwMode="auto">
          <a:xfrm>
            <a:off x="0" y="0"/>
            <a:ext cx="2919565" cy="49402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B9B9BB"/>
                </a:solidFill>
                <a:latin typeface="Arial" charset="0"/>
                <a:ea typeface="ＭＳ Ｐゴシック" charset="0"/>
                <a:cs typeface="Arial" charset="0"/>
              </a:defRPr>
            </a:lvl1pPr>
            <a:lvl2pPr marL="37658617" indent="-37204708" eaLnBrk="0" hangingPunct="0">
              <a:defRPr sz="2800">
                <a:solidFill>
                  <a:srgbClr val="B9B9BB"/>
                </a:solidFill>
                <a:latin typeface="Arial" charset="0"/>
                <a:ea typeface="Arial" charset="0"/>
                <a:cs typeface="Arial" charset="0"/>
              </a:defRPr>
            </a:lvl2pPr>
            <a:lvl3pPr eaLnBrk="0" hangingPunct="0">
              <a:defRPr sz="2800">
                <a:solidFill>
                  <a:srgbClr val="B9B9BB"/>
                </a:solidFill>
                <a:latin typeface="Arial" charset="0"/>
                <a:ea typeface="Arial" charset="0"/>
                <a:cs typeface="Arial" charset="0"/>
              </a:defRPr>
            </a:lvl3pPr>
            <a:lvl4pPr eaLnBrk="0" hangingPunct="0">
              <a:defRPr sz="2800">
                <a:solidFill>
                  <a:srgbClr val="B9B9BB"/>
                </a:solidFill>
                <a:latin typeface="Arial" charset="0"/>
                <a:ea typeface="Arial" charset="0"/>
                <a:cs typeface="Arial" charset="0"/>
              </a:defRPr>
            </a:lvl4pPr>
            <a:lvl5pPr eaLnBrk="0" hangingPunct="0">
              <a:defRPr sz="2800">
                <a:solidFill>
                  <a:srgbClr val="B9B9BB"/>
                </a:solidFill>
                <a:latin typeface="Arial" charset="0"/>
                <a:ea typeface="Arial" charset="0"/>
                <a:cs typeface="Arial" charset="0"/>
              </a:defRPr>
            </a:lvl5pPr>
            <a:lvl6pPr marL="453908" eaLnBrk="0" fontAlgn="base" hangingPunct="0">
              <a:spcBef>
                <a:spcPct val="0"/>
              </a:spcBef>
              <a:spcAft>
                <a:spcPct val="0"/>
              </a:spcAft>
              <a:defRPr sz="2800">
                <a:solidFill>
                  <a:srgbClr val="B9B9BB"/>
                </a:solidFill>
                <a:latin typeface="Arial" charset="0"/>
                <a:ea typeface="Arial" charset="0"/>
                <a:cs typeface="Arial" charset="0"/>
              </a:defRPr>
            </a:lvl6pPr>
            <a:lvl7pPr marL="907816" eaLnBrk="0" fontAlgn="base" hangingPunct="0">
              <a:spcBef>
                <a:spcPct val="0"/>
              </a:spcBef>
              <a:spcAft>
                <a:spcPct val="0"/>
              </a:spcAft>
              <a:defRPr sz="2800">
                <a:solidFill>
                  <a:srgbClr val="B9B9BB"/>
                </a:solidFill>
                <a:latin typeface="Arial" charset="0"/>
                <a:ea typeface="Arial" charset="0"/>
                <a:cs typeface="Arial" charset="0"/>
              </a:defRPr>
            </a:lvl7pPr>
            <a:lvl8pPr marL="1361724" eaLnBrk="0" fontAlgn="base" hangingPunct="0">
              <a:spcBef>
                <a:spcPct val="0"/>
              </a:spcBef>
              <a:spcAft>
                <a:spcPct val="0"/>
              </a:spcAft>
              <a:defRPr sz="2800">
                <a:solidFill>
                  <a:srgbClr val="B9B9BB"/>
                </a:solidFill>
                <a:latin typeface="Arial" charset="0"/>
                <a:ea typeface="Arial" charset="0"/>
                <a:cs typeface="Arial" charset="0"/>
              </a:defRPr>
            </a:lvl8pPr>
            <a:lvl9pPr marL="1815633" eaLnBrk="0" fontAlgn="base" hangingPunct="0">
              <a:spcBef>
                <a:spcPct val="0"/>
              </a:spcBef>
              <a:spcAft>
                <a:spcPct val="0"/>
              </a:spcAft>
              <a:defRPr sz="2800">
                <a:solidFill>
                  <a:srgbClr val="B9B9BB"/>
                </a:solidFill>
                <a:latin typeface="Arial" charset="0"/>
                <a:ea typeface="Arial" charset="0"/>
                <a:cs typeface="Arial" charset="0"/>
              </a:defRPr>
            </a:lvl9pPr>
          </a:lstStyle>
          <a:p>
            <a:pPr eaLnBrk="1" hangingPunct="1"/>
            <a:r>
              <a:rPr lang="en-GB" dirty="0"/>
              <a:t>Understanding Modern Spectrum Management: 29</a:t>
            </a:r>
            <a:r>
              <a:rPr lang="en-GB" baseline="30000" dirty="0"/>
              <a:t>th</a:t>
            </a:r>
            <a:r>
              <a:rPr lang="en-GB" dirty="0"/>
              <a:t> September to 3</a:t>
            </a:r>
            <a:r>
              <a:rPr lang="en-GB" baseline="30000" dirty="0"/>
              <a:t>rd</a:t>
            </a:r>
            <a:r>
              <a:rPr lang="en-GB" dirty="0"/>
              <a:t> October 2008</a:t>
            </a:r>
          </a:p>
          <a:p>
            <a:pPr eaLnBrk="1" hangingPunct="1"/>
            <a:r>
              <a:rPr lang="en-GB" dirty="0"/>
              <a:t>Merton College, Oxford, UK</a:t>
            </a:r>
            <a:endParaRPr lang="en-GB" sz="800" dirty="0">
              <a:latin typeface="Century Schoolbook" charset="0"/>
              <a:cs typeface="Times New Roman"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p:cNvSpPr>
          <p:nvPr>
            <p:ph type="sldImg"/>
          </p:nvPr>
        </p:nvSpPr>
        <p:spPr bwMode="auto">
          <a:xfrm>
            <a:off x="900113" y="739775"/>
            <a:ext cx="4935537" cy="3702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latin typeface="Arial" charset="0"/>
              <a:cs typeface="Arial" charset="0"/>
            </a:endParaRPr>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B9B9BB"/>
                </a:solidFill>
                <a:latin typeface="Arial" charset="0"/>
                <a:ea typeface="ＭＳ Ｐゴシック" charset="0"/>
                <a:cs typeface="Arial" charset="0"/>
              </a:defRPr>
            </a:lvl1pPr>
            <a:lvl2pPr marL="37658617" indent="-37204708" eaLnBrk="0" hangingPunct="0">
              <a:defRPr sz="2800">
                <a:solidFill>
                  <a:srgbClr val="B9B9BB"/>
                </a:solidFill>
                <a:latin typeface="Arial" charset="0"/>
                <a:ea typeface="Arial" charset="0"/>
                <a:cs typeface="Arial" charset="0"/>
              </a:defRPr>
            </a:lvl2pPr>
            <a:lvl3pPr eaLnBrk="0" hangingPunct="0">
              <a:defRPr sz="2800">
                <a:solidFill>
                  <a:srgbClr val="B9B9BB"/>
                </a:solidFill>
                <a:latin typeface="Arial" charset="0"/>
                <a:ea typeface="Arial" charset="0"/>
                <a:cs typeface="Arial" charset="0"/>
              </a:defRPr>
            </a:lvl3pPr>
            <a:lvl4pPr eaLnBrk="0" hangingPunct="0">
              <a:defRPr sz="2800">
                <a:solidFill>
                  <a:srgbClr val="B9B9BB"/>
                </a:solidFill>
                <a:latin typeface="Arial" charset="0"/>
                <a:ea typeface="Arial" charset="0"/>
                <a:cs typeface="Arial" charset="0"/>
              </a:defRPr>
            </a:lvl4pPr>
            <a:lvl5pPr eaLnBrk="0" hangingPunct="0">
              <a:defRPr sz="2800">
                <a:solidFill>
                  <a:srgbClr val="B9B9BB"/>
                </a:solidFill>
                <a:latin typeface="Arial" charset="0"/>
                <a:ea typeface="Arial" charset="0"/>
                <a:cs typeface="Arial" charset="0"/>
              </a:defRPr>
            </a:lvl5pPr>
            <a:lvl6pPr marL="453908" eaLnBrk="0" fontAlgn="base" hangingPunct="0">
              <a:spcBef>
                <a:spcPct val="0"/>
              </a:spcBef>
              <a:spcAft>
                <a:spcPct val="0"/>
              </a:spcAft>
              <a:defRPr sz="2800">
                <a:solidFill>
                  <a:srgbClr val="B9B9BB"/>
                </a:solidFill>
                <a:latin typeface="Arial" charset="0"/>
                <a:ea typeface="Arial" charset="0"/>
                <a:cs typeface="Arial" charset="0"/>
              </a:defRPr>
            </a:lvl6pPr>
            <a:lvl7pPr marL="907816" eaLnBrk="0" fontAlgn="base" hangingPunct="0">
              <a:spcBef>
                <a:spcPct val="0"/>
              </a:spcBef>
              <a:spcAft>
                <a:spcPct val="0"/>
              </a:spcAft>
              <a:defRPr sz="2800">
                <a:solidFill>
                  <a:srgbClr val="B9B9BB"/>
                </a:solidFill>
                <a:latin typeface="Arial" charset="0"/>
                <a:ea typeface="Arial" charset="0"/>
                <a:cs typeface="Arial" charset="0"/>
              </a:defRPr>
            </a:lvl7pPr>
            <a:lvl8pPr marL="1361724" eaLnBrk="0" fontAlgn="base" hangingPunct="0">
              <a:spcBef>
                <a:spcPct val="0"/>
              </a:spcBef>
              <a:spcAft>
                <a:spcPct val="0"/>
              </a:spcAft>
              <a:defRPr sz="2800">
                <a:solidFill>
                  <a:srgbClr val="B9B9BB"/>
                </a:solidFill>
                <a:latin typeface="Arial" charset="0"/>
                <a:ea typeface="Arial" charset="0"/>
                <a:cs typeface="Arial" charset="0"/>
              </a:defRPr>
            </a:lvl8pPr>
            <a:lvl9pPr marL="1815633" eaLnBrk="0" fontAlgn="base" hangingPunct="0">
              <a:spcBef>
                <a:spcPct val="0"/>
              </a:spcBef>
              <a:spcAft>
                <a:spcPct val="0"/>
              </a:spcAft>
              <a:defRPr sz="2800">
                <a:solidFill>
                  <a:srgbClr val="B9B9BB"/>
                </a:solidFill>
                <a:latin typeface="Arial" charset="0"/>
                <a:ea typeface="Arial" charset="0"/>
                <a:cs typeface="Arial" charset="0"/>
              </a:defRPr>
            </a:lvl9pPr>
          </a:lstStyle>
          <a:p>
            <a:pPr eaLnBrk="1" hangingPunct="1"/>
            <a:fld id="{B881869E-AC49-6F4C-B647-4279A1E9C7D7}" type="slidenum">
              <a:rPr lang="en-GB" sz="900"/>
              <a:pPr eaLnBrk="1" hangingPunct="1"/>
              <a:t>16</a:t>
            </a:fld>
            <a:endParaRPr lang="en-GB" sz="900" dirty="0"/>
          </a:p>
        </p:txBody>
      </p:sp>
      <p:sp>
        <p:nvSpPr>
          <p:cNvPr id="13317" name="Header Placeholder 4"/>
          <p:cNvSpPr>
            <a:spLocks noGrp="1"/>
          </p:cNvSpPr>
          <p:nvPr>
            <p:ph type="hdr" sz="quarter" idx="4294967295"/>
          </p:nvPr>
        </p:nvSpPr>
        <p:spPr bwMode="auto">
          <a:xfrm>
            <a:off x="0" y="0"/>
            <a:ext cx="2919565" cy="49402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B9B9BB"/>
                </a:solidFill>
                <a:latin typeface="Arial" charset="0"/>
                <a:ea typeface="ＭＳ Ｐゴシック" charset="0"/>
                <a:cs typeface="Arial" charset="0"/>
              </a:defRPr>
            </a:lvl1pPr>
            <a:lvl2pPr marL="37658617" indent="-37204708" eaLnBrk="0" hangingPunct="0">
              <a:defRPr sz="2800">
                <a:solidFill>
                  <a:srgbClr val="B9B9BB"/>
                </a:solidFill>
                <a:latin typeface="Arial" charset="0"/>
                <a:ea typeface="Arial" charset="0"/>
                <a:cs typeface="Arial" charset="0"/>
              </a:defRPr>
            </a:lvl2pPr>
            <a:lvl3pPr eaLnBrk="0" hangingPunct="0">
              <a:defRPr sz="2800">
                <a:solidFill>
                  <a:srgbClr val="B9B9BB"/>
                </a:solidFill>
                <a:latin typeface="Arial" charset="0"/>
                <a:ea typeface="Arial" charset="0"/>
                <a:cs typeface="Arial" charset="0"/>
              </a:defRPr>
            </a:lvl3pPr>
            <a:lvl4pPr eaLnBrk="0" hangingPunct="0">
              <a:defRPr sz="2800">
                <a:solidFill>
                  <a:srgbClr val="B9B9BB"/>
                </a:solidFill>
                <a:latin typeface="Arial" charset="0"/>
                <a:ea typeface="Arial" charset="0"/>
                <a:cs typeface="Arial" charset="0"/>
              </a:defRPr>
            </a:lvl4pPr>
            <a:lvl5pPr eaLnBrk="0" hangingPunct="0">
              <a:defRPr sz="2800">
                <a:solidFill>
                  <a:srgbClr val="B9B9BB"/>
                </a:solidFill>
                <a:latin typeface="Arial" charset="0"/>
                <a:ea typeface="Arial" charset="0"/>
                <a:cs typeface="Arial" charset="0"/>
              </a:defRPr>
            </a:lvl5pPr>
            <a:lvl6pPr marL="453908" eaLnBrk="0" fontAlgn="base" hangingPunct="0">
              <a:spcBef>
                <a:spcPct val="0"/>
              </a:spcBef>
              <a:spcAft>
                <a:spcPct val="0"/>
              </a:spcAft>
              <a:defRPr sz="2800">
                <a:solidFill>
                  <a:srgbClr val="B9B9BB"/>
                </a:solidFill>
                <a:latin typeface="Arial" charset="0"/>
                <a:ea typeface="Arial" charset="0"/>
                <a:cs typeface="Arial" charset="0"/>
              </a:defRPr>
            </a:lvl6pPr>
            <a:lvl7pPr marL="907816" eaLnBrk="0" fontAlgn="base" hangingPunct="0">
              <a:spcBef>
                <a:spcPct val="0"/>
              </a:spcBef>
              <a:spcAft>
                <a:spcPct val="0"/>
              </a:spcAft>
              <a:defRPr sz="2800">
                <a:solidFill>
                  <a:srgbClr val="B9B9BB"/>
                </a:solidFill>
                <a:latin typeface="Arial" charset="0"/>
                <a:ea typeface="Arial" charset="0"/>
                <a:cs typeface="Arial" charset="0"/>
              </a:defRPr>
            </a:lvl7pPr>
            <a:lvl8pPr marL="1361724" eaLnBrk="0" fontAlgn="base" hangingPunct="0">
              <a:spcBef>
                <a:spcPct val="0"/>
              </a:spcBef>
              <a:spcAft>
                <a:spcPct val="0"/>
              </a:spcAft>
              <a:defRPr sz="2800">
                <a:solidFill>
                  <a:srgbClr val="B9B9BB"/>
                </a:solidFill>
                <a:latin typeface="Arial" charset="0"/>
                <a:ea typeface="Arial" charset="0"/>
                <a:cs typeface="Arial" charset="0"/>
              </a:defRPr>
            </a:lvl8pPr>
            <a:lvl9pPr marL="1815633" eaLnBrk="0" fontAlgn="base" hangingPunct="0">
              <a:spcBef>
                <a:spcPct val="0"/>
              </a:spcBef>
              <a:spcAft>
                <a:spcPct val="0"/>
              </a:spcAft>
              <a:defRPr sz="2800">
                <a:solidFill>
                  <a:srgbClr val="B9B9BB"/>
                </a:solidFill>
                <a:latin typeface="Arial" charset="0"/>
                <a:ea typeface="Arial" charset="0"/>
                <a:cs typeface="Arial" charset="0"/>
              </a:defRPr>
            </a:lvl9pPr>
          </a:lstStyle>
          <a:p>
            <a:pPr eaLnBrk="1" hangingPunct="1"/>
            <a:r>
              <a:rPr lang="en-GB" dirty="0"/>
              <a:t>Understanding Modern Spectrum Management: 29</a:t>
            </a:r>
            <a:r>
              <a:rPr lang="en-GB" baseline="30000" dirty="0"/>
              <a:t>th</a:t>
            </a:r>
            <a:r>
              <a:rPr lang="en-GB" dirty="0"/>
              <a:t> September to 3</a:t>
            </a:r>
            <a:r>
              <a:rPr lang="en-GB" baseline="30000" dirty="0"/>
              <a:t>rd</a:t>
            </a:r>
            <a:r>
              <a:rPr lang="en-GB" dirty="0"/>
              <a:t> October 2008</a:t>
            </a:r>
          </a:p>
          <a:p>
            <a:pPr eaLnBrk="1" hangingPunct="1"/>
            <a:r>
              <a:rPr lang="en-GB" dirty="0"/>
              <a:t>Merton College, Oxford, UK</a:t>
            </a:r>
            <a:endParaRPr lang="en-GB" sz="800" dirty="0">
              <a:latin typeface="Century Schoolbook" charset="0"/>
              <a:cs typeface="Times New Roman"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p:cNvSpPr>
          <p:nvPr>
            <p:ph type="sldImg"/>
          </p:nvPr>
        </p:nvSpPr>
        <p:spPr bwMode="auto">
          <a:xfrm>
            <a:off x="900113" y="739775"/>
            <a:ext cx="4935537" cy="3702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latin typeface="Arial" charset="0"/>
              <a:cs typeface="Arial" charset="0"/>
            </a:endParaRPr>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B9B9BB"/>
                </a:solidFill>
                <a:latin typeface="Arial" charset="0"/>
                <a:ea typeface="ＭＳ Ｐゴシック" charset="0"/>
                <a:cs typeface="Arial" charset="0"/>
              </a:defRPr>
            </a:lvl1pPr>
            <a:lvl2pPr marL="37658617" indent="-37204708" eaLnBrk="0" hangingPunct="0">
              <a:defRPr sz="2800">
                <a:solidFill>
                  <a:srgbClr val="B9B9BB"/>
                </a:solidFill>
                <a:latin typeface="Arial" charset="0"/>
                <a:ea typeface="Arial" charset="0"/>
                <a:cs typeface="Arial" charset="0"/>
              </a:defRPr>
            </a:lvl2pPr>
            <a:lvl3pPr eaLnBrk="0" hangingPunct="0">
              <a:defRPr sz="2800">
                <a:solidFill>
                  <a:srgbClr val="B9B9BB"/>
                </a:solidFill>
                <a:latin typeface="Arial" charset="0"/>
                <a:ea typeface="Arial" charset="0"/>
                <a:cs typeface="Arial" charset="0"/>
              </a:defRPr>
            </a:lvl3pPr>
            <a:lvl4pPr eaLnBrk="0" hangingPunct="0">
              <a:defRPr sz="2800">
                <a:solidFill>
                  <a:srgbClr val="B9B9BB"/>
                </a:solidFill>
                <a:latin typeface="Arial" charset="0"/>
                <a:ea typeface="Arial" charset="0"/>
                <a:cs typeface="Arial" charset="0"/>
              </a:defRPr>
            </a:lvl4pPr>
            <a:lvl5pPr eaLnBrk="0" hangingPunct="0">
              <a:defRPr sz="2800">
                <a:solidFill>
                  <a:srgbClr val="B9B9BB"/>
                </a:solidFill>
                <a:latin typeface="Arial" charset="0"/>
                <a:ea typeface="Arial" charset="0"/>
                <a:cs typeface="Arial" charset="0"/>
              </a:defRPr>
            </a:lvl5pPr>
            <a:lvl6pPr marL="453908" eaLnBrk="0" fontAlgn="base" hangingPunct="0">
              <a:spcBef>
                <a:spcPct val="0"/>
              </a:spcBef>
              <a:spcAft>
                <a:spcPct val="0"/>
              </a:spcAft>
              <a:defRPr sz="2800">
                <a:solidFill>
                  <a:srgbClr val="B9B9BB"/>
                </a:solidFill>
                <a:latin typeface="Arial" charset="0"/>
                <a:ea typeface="Arial" charset="0"/>
                <a:cs typeface="Arial" charset="0"/>
              </a:defRPr>
            </a:lvl6pPr>
            <a:lvl7pPr marL="907816" eaLnBrk="0" fontAlgn="base" hangingPunct="0">
              <a:spcBef>
                <a:spcPct val="0"/>
              </a:spcBef>
              <a:spcAft>
                <a:spcPct val="0"/>
              </a:spcAft>
              <a:defRPr sz="2800">
                <a:solidFill>
                  <a:srgbClr val="B9B9BB"/>
                </a:solidFill>
                <a:latin typeface="Arial" charset="0"/>
                <a:ea typeface="Arial" charset="0"/>
                <a:cs typeface="Arial" charset="0"/>
              </a:defRPr>
            </a:lvl7pPr>
            <a:lvl8pPr marL="1361724" eaLnBrk="0" fontAlgn="base" hangingPunct="0">
              <a:spcBef>
                <a:spcPct val="0"/>
              </a:spcBef>
              <a:spcAft>
                <a:spcPct val="0"/>
              </a:spcAft>
              <a:defRPr sz="2800">
                <a:solidFill>
                  <a:srgbClr val="B9B9BB"/>
                </a:solidFill>
                <a:latin typeface="Arial" charset="0"/>
                <a:ea typeface="Arial" charset="0"/>
                <a:cs typeface="Arial" charset="0"/>
              </a:defRPr>
            </a:lvl8pPr>
            <a:lvl9pPr marL="1815633" eaLnBrk="0" fontAlgn="base" hangingPunct="0">
              <a:spcBef>
                <a:spcPct val="0"/>
              </a:spcBef>
              <a:spcAft>
                <a:spcPct val="0"/>
              </a:spcAft>
              <a:defRPr sz="2800">
                <a:solidFill>
                  <a:srgbClr val="B9B9BB"/>
                </a:solidFill>
                <a:latin typeface="Arial" charset="0"/>
                <a:ea typeface="Arial" charset="0"/>
                <a:cs typeface="Arial" charset="0"/>
              </a:defRPr>
            </a:lvl9pPr>
          </a:lstStyle>
          <a:p>
            <a:pPr eaLnBrk="1" hangingPunct="1"/>
            <a:fld id="{B881869E-AC49-6F4C-B647-4279A1E9C7D7}" type="slidenum">
              <a:rPr lang="en-GB" sz="900"/>
              <a:pPr eaLnBrk="1" hangingPunct="1"/>
              <a:t>17</a:t>
            </a:fld>
            <a:endParaRPr lang="en-GB" sz="900" dirty="0"/>
          </a:p>
        </p:txBody>
      </p:sp>
      <p:sp>
        <p:nvSpPr>
          <p:cNvPr id="13317" name="Header Placeholder 4"/>
          <p:cNvSpPr>
            <a:spLocks noGrp="1"/>
          </p:cNvSpPr>
          <p:nvPr>
            <p:ph type="hdr" sz="quarter" idx="4294967295"/>
          </p:nvPr>
        </p:nvSpPr>
        <p:spPr bwMode="auto">
          <a:xfrm>
            <a:off x="0" y="0"/>
            <a:ext cx="2919565" cy="49402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B9B9BB"/>
                </a:solidFill>
                <a:latin typeface="Arial" charset="0"/>
                <a:ea typeface="ＭＳ Ｐゴシック" charset="0"/>
                <a:cs typeface="Arial" charset="0"/>
              </a:defRPr>
            </a:lvl1pPr>
            <a:lvl2pPr marL="37658617" indent="-37204708" eaLnBrk="0" hangingPunct="0">
              <a:defRPr sz="2800">
                <a:solidFill>
                  <a:srgbClr val="B9B9BB"/>
                </a:solidFill>
                <a:latin typeface="Arial" charset="0"/>
                <a:ea typeface="Arial" charset="0"/>
                <a:cs typeface="Arial" charset="0"/>
              </a:defRPr>
            </a:lvl2pPr>
            <a:lvl3pPr eaLnBrk="0" hangingPunct="0">
              <a:defRPr sz="2800">
                <a:solidFill>
                  <a:srgbClr val="B9B9BB"/>
                </a:solidFill>
                <a:latin typeface="Arial" charset="0"/>
                <a:ea typeface="Arial" charset="0"/>
                <a:cs typeface="Arial" charset="0"/>
              </a:defRPr>
            </a:lvl3pPr>
            <a:lvl4pPr eaLnBrk="0" hangingPunct="0">
              <a:defRPr sz="2800">
                <a:solidFill>
                  <a:srgbClr val="B9B9BB"/>
                </a:solidFill>
                <a:latin typeface="Arial" charset="0"/>
                <a:ea typeface="Arial" charset="0"/>
                <a:cs typeface="Arial" charset="0"/>
              </a:defRPr>
            </a:lvl4pPr>
            <a:lvl5pPr eaLnBrk="0" hangingPunct="0">
              <a:defRPr sz="2800">
                <a:solidFill>
                  <a:srgbClr val="B9B9BB"/>
                </a:solidFill>
                <a:latin typeface="Arial" charset="0"/>
                <a:ea typeface="Arial" charset="0"/>
                <a:cs typeface="Arial" charset="0"/>
              </a:defRPr>
            </a:lvl5pPr>
            <a:lvl6pPr marL="453908" eaLnBrk="0" fontAlgn="base" hangingPunct="0">
              <a:spcBef>
                <a:spcPct val="0"/>
              </a:spcBef>
              <a:spcAft>
                <a:spcPct val="0"/>
              </a:spcAft>
              <a:defRPr sz="2800">
                <a:solidFill>
                  <a:srgbClr val="B9B9BB"/>
                </a:solidFill>
                <a:latin typeface="Arial" charset="0"/>
                <a:ea typeface="Arial" charset="0"/>
                <a:cs typeface="Arial" charset="0"/>
              </a:defRPr>
            </a:lvl6pPr>
            <a:lvl7pPr marL="907816" eaLnBrk="0" fontAlgn="base" hangingPunct="0">
              <a:spcBef>
                <a:spcPct val="0"/>
              </a:spcBef>
              <a:spcAft>
                <a:spcPct val="0"/>
              </a:spcAft>
              <a:defRPr sz="2800">
                <a:solidFill>
                  <a:srgbClr val="B9B9BB"/>
                </a:solidFill>
                <a:latin typeface="Arial" charset="0"/>
                <a:ea typeface="Arial" charset="0"/>
                <a:cs typeface="Arial" charset="0"/>
              </a:defRPr>
            </a:lvl7pPr>
            <a:lvl8pPr marL="1361724" eaLnBrk="0" fontAlgn="base" hangingPunct="0">
              <a:spcBef>
                <a:spcPct val="0"/>
              </a:spcBef>
              <a:spcAft>
                <a:spcPct val="0"/>
              </a:spcAft>
              <a:defRPr sz="2800">
                <a:solidFill>
                  <a:srgbClr val="B9B9BB"/>
                </a:solidFill>
                <a:latin typeface="Arial" charset="0"/>
                <a:ea typeface="Arial" charset="0"/>
                <a:cs typeface="Arial" charset="0"/>
              </a:defRPr>
            </a:lvl8pPr>
            <a:lvl9pPr marL="1815633" eaLnBrk="0" fontAlgn="base" hangingPunct="0">
              <a:spcBef>
                <a:spcPct val="0"/>
              </a:spcBef>
              <a:spcAft>
                <a:spcPct val="0"/>
              </a:spcAft>
              <a:defRPr sz="2800">
                <a:solidFill>
                  <a:srgbClr val="B9B9BB"/>
                </a:solidFill>
                <a:latin typeface="Arial" charset="0"/>
                <a:ea typeface="Arial" charset="0"/>
                <a:cs typeface="Arial" charset="0"/>
              </a:defRPr>
            </a:lvl9pPr>
          </a:lstStyle>
          <a:p>
            <a:pPr eaLnBrk="1" hangingPunct="1"/>
            <a:r>
              <a:rPr lang="en-GB" dirty="0"/>
              <a:t>Understanding Modern Spectrum Management: 29</a:t>
            </a:r>
            <a:r>
              <a:rPr lang="en-GB" baseline="30000" dirty="0"/>
              <a:t>th</a:t>
            </a:r>
            <a:r>
              <a:rPr lang="en-GB" dirty="0"/>
              <a:t> September to 3</a:t>
            </a:r>
            <a:r>
              <a:rPr lang="en-GB" baseline="30000" dirty="0"/>
              <a:t>rd</a:t>
            </a:r>
            <a:r>
              <a:rPr lang="en-GB" dirty="0"/>
              <a:t> October 2008</a:t>
            </a:r>
          </a:p>
          <a:p>
            <a:pPr eaLnBrk="1" hangingPunct="1"/>
            <a:r>
              <a:rPr lang="en-GB" dirty="0"/>
              <a:t>Merton College, Oxford, UK</a:t>
            </a:r>
            <a:endParaRPr lang="en-GB" sz="800" dirty="0">
              <a:latin typeface="Century Schoolbook" charset="0"/>
              <a:cs typeface="Times New Roman"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p:cNvSpPr>
          <p:nvPr>
            <p:ph type="sldImg"/>
          </p:nvPr>
        </p:nvSpPr>
        <p:spPr bwMode="auto">
          <a:xfrm>
            <a:off x="900113" y="739775"/>
            <a:ext cx="4935537" cy="3702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latin typeface="Arial" charset="0"/>
              <a:cs typeface="Arial" charset="0"/>
            </a:endParaRPr>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B9B9BB"/>
                </a:solidFill>
                <a:latin typeface="Arial" charset="0"/>
                <a:ea typeface="ＭＳ Ｐゴシック" charset="0"/>
                <a:cs typeface="Arial" charset="0"/>
              </a:defRPr>
            </a:lvl1pPr>
            <a:lvl2pPr marL="37658617" indent="-37204708" eaLnBrk="0" hangingPunct="0">
              <a:defRPr sz="2800">
                <a:solidFill>
                  <a:srgbClr val="B9B9BB"/>
                </a:solidFill>
                <a:latin typeface="Arial" charset="0"/>
                <a:ea typeface="Arial" charset="0"/>
                <a:cs typeface="Arial" charset="0"/>
              </a:defRPr>
            </a:lvl2pPr>
            <a:lvl3pPr eaLnBrk="0" hangingPunct="0">
              <a:defRPr sz="2800">
                <a:solidFill>
                  <a:srgbClr val="B9B9BB"/>
                </a:solidFill>
                <a:latin typeface="Arial" charset="0"/>
                <a:ea typeface="Arial" charset="0"/>
                <a:cs typeface="Arial" charset="0"/>
              </a:defRPr>
            </a:lvl3pPr>
            <a:lvl4pPr eaLnBrk="0" hangingPunct="0">
              <a:defRPr sz="2800">
                <a:solidFill>
                  <a:srgbClr val="B9B9BB"/>
                </a:solidFill>
                <a:latin typeface="Arial" charset="0"/>
                <a:ea typeface="Arial" charset="0"/>
                <a:cs typeface="Arial" charset="0"/>
              </a:defRPr>
            </a:lvl4pPr>
            <a:lvl5pPr eaLnBrk="0" hangingPunct="0">
              <a:defRPr sz="2800">
                <a:solidFill>
                  <a:srgbClr val="B9B9BB"/>
                </a:solidFill>
                <a:latin typeface="Arial" charset="0"/>
                <a:ea typeface="Arial" charset="0"/>
                <a:cs typeface="Arial" charset="0"/>
              </a:defRPr>
            </a:lvl5pPr>
            <a:lvl6pPr marL="453908" eaLnBrk="0" fontAlgn="base" hangingPunct="0">
              <a:spcBef>
                <a:spcPct val="0"/>
              </a:spcBef>
              <a:spcAft>
                <a:spcPct val="0"/>
              </a:spcAft>
              <a:defRPr sz="2800">
                <a:solidFill>
                  <a:srgbClr val="B9B9BB"/>
                </a:solidFill>
                <a:latin typeface="Arial" charset="0"/>
                <a:ea typeface="Arial" charset="0"/>
                <a:cs typeface="Arial" charset="0"/>
              </a:defRPr>
            </a:lvl6pPr>
            <a:lvl7pPr marL="907816" eaLnBrk="0" fontAlgn="base" hangingPunct="0">
              <a:spcBef>
                <a:spcPct val="0"/>
              </a:spcBef>
              <a:spcAft>
                <a:spcPct val="0"/>
              </a:spcAft>
              <a:defRPr sz="2800">
                <a:solidFill>
                  <a:srgbClr val="B9B9BB"/>
                </a:solidFill>
                <a:latin typeface="Arial" charset="0"/>
                <a:ea typeface="Arial" charset="0"/>
                <a:cs typeface="Arial" charset="0"/>
              </a:defRPr>
            </a:lvl7pPr>
            <a:lvl8pPr marL="1361724" eaLnBrk="0" fontAlgn="base" hangingPunct="0">
              <a:spcBef>
                <a:spcPct val="0"/>
              </a:spcBef>
              <a:spcAft>
                <a:spcPct val="0"/>
              </a:spcAft>
              <a:defRPr sz="2800">
                <a:solidFill>
                  <a:srgbClr val="B9B9BB"/>
                </a:solidFill>
                <a:latin typeface="Arial" charset="0"/>
                <a:ea typeface="Arial" charset="0"/>
                <a:cs typeface="Arial" charset="0"/>
              </a:defRPr>
            </a:lvl8pPr>
            <a:lvl9pPr marL="1815633" eaLnBrk="0" fontAlgn="base" hangingPunct="0">
              <a:spcBef>
                <a:spcPct val="0"/>
              </a:spcBef>
              <a:spcAft>
                <a:spcPct val="0"/>
              </a:spcAft>
              <a:defRPr sz="2800">
                <a:solidFill>
                  <a:srgbClr val="B9B9BB"/>
                </a:solidFill>
                <a:latin typeface="Arial" charset="0"/>
                <a:ea typeface="Arial" charset="0"/>
                <a:cs typeface="Arial" charset="0"/>
              </a:defRPr>
            </a:lvl9pPr>
          </a:lstStyle>
          <a:p>
            <a:pPr eaLnBrk="1" hangingPunct="1"/>
            <a:fld id="{B881869E-AC49-6F4C-B647-4279A1E9C7D7}" type="slidenum">
              <a:rPr lang="en-GB" sz="900"/>
              <a:pPr eaLnBrk="1" hangingPunct="1"/>
              <a:t>18</a:t>
            </a:fld>
            <a:endParaRPr lang="en-GB" sz="900" dirty="0"/>
          </a:p>
        </p:txBody>
      </p:sp>
      <p:sp>
        <p:nvSpPr>
          <p:cNvPr id="13317" name="Header Placeholder 4"/>
          <p:cNvSpPr>
            <a:spLocks noGrp="1"/>
          </p:cNvSpPr>
          <p:nvPr>
            <p:ph type="hdr" sz="quarter" idx="4294967295"/>
          </p:nvPr>
        </p:nvSpPr>
        <p:spPr bwMode="auto">
          <a:xfrm>
            <a:off x="0" y="0"/>
            <a:ext cx="2919565" cy="49402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B9B9BB"/>
                </a:solidFill>
                <a:latin typeface="Arial" charset="0"/>
                <a:ea typeface="ＭＳ Ｐゴシック" charset="0"/>
                <a:cs typeface="Arial" charset="0"/>
              </a:defRPr>
            </a:lvl1pPr>
            <a:lvl2pPr marL="37658617" indent="-37204708" eaLnBrk="0" hangingPunct="0">
              <a:defRPr sz="2800">
                <a:solidFill>
                  <a:srgbClr val="B9B9BB"/>
                </a:solidFill>
                <a:latin typeface="Arial" charset="0"/>
                <a:ea typeface="Arial" charset="0"/>
                <a:cs typeface="Arial" charset="0"/>
              </a:defRPr>
            </a:lvl2pPr>
            <a:lvl3pPr eaLnBrk="0" hangingPunct="0">
              <a:defRPr sz="2800">
                <a:solidFill>
                  <a:srgbClr val="B9B9BB"/>
                </a:solidFill>
                <a:latin typeface="Arial" charset="0"/>
                <a:ea typeface="Arial" charset="0"/>
                <a:cs typeface="Arial" charset="0"/>
              </a:defRPr>
            </a:lvl3pPr>
            <a:lvl4pPr eaLnBrk="0" hangingPunct="0">
              <a:defRPr sz="2800">
                <a:solidFill>
                  <a:srgbClr val="B9B9BB"/>
                </a:solidFill>
                <a:latin typeface="Arial" charset="0"/>
                <a:ea typeface="Arial" charset="0"/>
                <a:cs typeface="Arial" charset="0"/>
              </a:defRPr>
            </a:lvl4pPr>
            <a:lvl5pPr eaLnBrk="0" hangingPunct="0">
              <a:defRPr sz="2800">
                <a:solidFill>
                  <a:srgbClr val="B9B9BB"/>
                </a:solidFill>
                <a:latin typeface="Arial" charset="0"/>
                <a:ea typeface="Arial" charset="0"/>
                <a:cs typeface="Arial" charset="0"/>
              </a:defRPr>
            </a:lvl5pPr>
            <a:lvl6pPr marL="453908" eaLnBrk="0" fontAlgn="base" hangingPunct="0">
              <a:spcBef>
                <a:spcPct val="0"/>
              </a:spcBef>
              <a:spcAft>
                <a:spcPct val="0"/>
              </a:spcAft>
              <a:defRPr sz="2800">
                <a:solidFill>
                  <a:srgbClr val="B9B9BB"/>
                </a:solidFill>
                <a:latin typeface="Arial" charset="0"/>
                <a:ea typeface="Arial" charset="0"/>
                <a:cs typeface="Arial" charset="0"/>
              </a:defRPr>
            </a:lvl6pPr>
            <a:lvl7pPr marL="907816" eaLnBrk="0" fontAlgn="base" hangingPunct="0">
              <a:spcBef>
                <a:spcPct val="0"/>
              </a:spcBef>
              <a:spcAft>
                <a:spcPct val="0"/>
              </a:spcAft>
              <a:defRPr sz="2800">
                <a:solidFill>
                  <a:srgbClr val="B9B9BB"/>
                </a:solidFill>
                <a:latin typeface="Arial" charset="0"/>
                <a:ea typeface="Arial" charset="0"/>
                <a:cs typeface="Arial" charset="0"/>
              </a:defRPr>
            </a:lvl7pPr>
            <a:lvl8pPr marL="1361724" eaLnBrk="0" fontAlgn="base" hangingPunct="0">
              <a:spcBef>
                <a:spcPct val="0"/>
              </a:spcBef>
              <a:spcAft>
                <a:spcPct val="0"/>
              </a:spcAft>
              <a:defRPr sz="2800">
                <a:solidFill>
                  <a:srgbClr val="B9B9BB"/>
                </a:solidFill>
                <a:latin typeface="Arial" charset="0"/>
                <a:ea typeface="Arial" charset="0"/>
                <a:cs typeface="Arial" charset="0"/>
              </a:defRPr>
            </a:lvl8pPr>
            <a:lvl9pPr marL="1815633" eaLnBrk="0" fontAlgn="base" hangingPunct="0">
              <a:spcBef>
                <a:spcPct val="0"/>
              </a:spcBef>
              <a:spcAft>
                <a:spcPct val="0"/>
              </a:spcAft>
              <a:defRPr sz="2800">
                <a:solidFill>
                  <a:srgbClr val="B9B9BB"/>
                </a:solidFill>
                <a:latin typeface="Arial" charset="0"/>
                <a:ea typeface="Arial" charset="0"/>
                <a:cs typeface="Arial" charset="0"/>
              </a:defRPr>
            </a:lvl9pPr>
          </a:lstStyle>
          <a:p>
            <a:pPr eaLnBrk="1" hangingPunct="1"/>
            <a:r>
              <a:rPr lang="en-GB" dirty="0"/>
              <a:t>Understanding Modern Spectrum Management: 29</a:t>
            </a:r>
            <a:r>
              <a:rPr lang="en-GB" baseline="30000" dirty="0"/>
              <a:t>th</a:t>
            </a:r>
            <a:r>
              <a:rPr lang="en-GB" dirty="0"/>
              <a:t> September to 3</a:t>
            </a:r>
            <a:r>
              <a:rPr lang="en-GB" baseline="30000" dirty="0"/>
              <a:t>rd</a:t>
            </a:r>
            <a:r>
              <a:rPr lang="en-GB" dirty="0"/>
              <a:t> October 2008</a:t>
            </a:r>
          </a:p>
          <a:p>
            <a:pPr eaLnBrk="1" hangingPunct="1"/>
            <a:r>
              <a:rPr lang="en-GB" dirty="0"/>
              <a:t>Merton College, Oxford, UK</a:t>
            </a:r>
            <a:endParaRPr lang="en-GB" sz="800" dirty="0">
              <a:latin typeface="Century Schoolbook" charset="0"/>
              <a:cs typeface="Times New Roman"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p:cNvSpPr>
          <p:nvPr>
            <p:ph type="sldImg"/>
          </p:nvPr>
        </p:nvSpPr>
        <p:spPr bwMode="auto">
          <a:xfrm>
            <a:off x="900113" y="739775"/>
            <a:ext cx="4935537" cy="3702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latin typeface="Arial" charset="0"/>
              <a:cs typeface="Arial" charset="0"/>
            </a:endParaRPr>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B9B9BB"/>
                </a:solidFill>
                <a:latin typeface="Arial" charset="0"/>
                <a:ea typeface="ＭＳ Ｐゴシック" charset="0"/>
                <a:cs typeface="Arial" charset="0"/>
              </a:defRPr>
            </a:lvl1pPr>
            <a:lvl2pPr marL="37658617" indent="-37204708" eaLnBrk="0" hangingPunct="0">
              <a:defRPr sz="2800">
                <a:solidFill>
                  <a:srgbClr val="B9B9BB"/>
                </a:solidFill>
                <a:latin typeface="Arial" charset="0"/>
                <a:ea typeface="Arial" charset="0"/>
                <a:cs typeface="Arial" charset="0"/>
              </a:defRPr>
            </a:lvl2pPr>
            <a:lvl3pPr eaLnBrk="0" hangingPunct="0">
              <a:defRPr sz="2800">
                <a:solidFill>
                  <a:srgbClr val="B9B9BB"/>
                </a:solidFill>
                <a:latin typeface="Arial" charset="0"/>
                <a:ea typeface="Arial" charset="0"/>
                <a:cs typeface="Arial" charset="0"/>
              </a:defRPr>
            </a:lvl3pPr>
            <a:lvl4pPr eaLnBrk="0" hangingPunct="0">
              <a:defRPr sz="2800">
                <a:solidFill>
                  <a:srgbClr val="B9B9BB"/>
                </a:solidFill>
                <a:latin typeface="Arial" charset="0"/>
                <a:ea typeface="Arial" charset="0"/>
                <a:cs typeface="Arial" charset="0"/>
              </a:defRPr>
            </a:lvl4pPr>
            <a:lvl5pPr eaLnBrk="0" hangingPunct="0">
              <a:defRPr sz="2800">
                <a:solidFill>
                  <a:srgbClr val="B9B9BB"/>
                </a:solidFill>
                <a:latin typeface="Arial" charset="0"/>
                <a:ea typeface="Arial" charset="0"/>
                <a:cs typeface="Arial" charset="0"/>
              </a:defRPr>
            </a:lvl5pPr>
            <a:lvl6pPr marL="453908" eaLnBrk="0" fontAlgn="base" hangingPunct="0">
              <a:spcBef>
                <a:spcPct val="0"/>
              </a:spcBef>
              <a:spcAft>
                <a:spcPct val="0"/>
              </a:spcAft>
              <a:defRPr sz="2800">
                <a:solidFill>
                  <a:srgbClr val="B9B9BB"/>
                </a:solidFill>
                <a:latin typeface="Arial" charset="0"/>
                <a:ea typeface="Arial" charset="0"/>
                <a:cs typeface="Arial" charset="0"/>
              </a:defRPr>
            </a:lvl6pPr>
            <a:lvl7pPr marL="907816" eaLnBrk="0" fontAlgn="base" hangingPunct="0">
              <a:spcBef>
                <a:spcPct val="0"/>
              </a:spcBef>
              <a:spcAft>
                <a:spcPct val="0"/>
              </a:spcAft>
              <a:defRPr sz="2800">
                <a:solidFill>
                  <a:srgbClr val="B9B9BB"/>
                </a:solidFill>
                <a:latin typeface="Arial" charset="0"/>
                <a:ea typeface="Arial" charset="0"/>
                <a:cs typeface="Arial" charset="0"/>
              </a:defRPr>
            </a:lvl7pPr>
            <a:lvl8pPr marL="1361724" eaLnBrk="0" fontAlgn="base" hangingPunct="0">
              <a:spcBef>
                <a:spcPct val="0"/>
              </a:spcBef>
              <a:spcAft>
                <a:spcPct val="0"/>
              </a:spcAft>
              <a:defRPr sz="2800">
                <a:solidFill>
                  <a:srgbClr val="B9B9BB"/>
                </a:solidFill>
                <a:latin typeface="Arial" charset="0"/>
                <a:ea typeface="Arial" charset="0"/>
                <a:cs typeface="Arial" charset="0"/>
              </a:defRPr>
            </a:lvl8pPr>
            <a:lvl9pPr marL="1815633" eaLnBrk="0" fontAlgn="base" hangingPunct="0">
              <a:spcBef>
                <a:spcPct val="0"/>
              </a:spcBef>
              <a:spcAft>
                <a:spcPct val="0"/>
              </a:spcAft>
              <a:defRPr sz="2800">
                <a:solidFill>
                  <a:srgbClr val="B9B9BB"/>
                </a:solidFill>
                <a:latin typeface="Arial" charset="0"/>
                <a:ea typeface="Arial" charset="0"/>
                <a:cs typeface="Arial" charset="0"/>
              </a:defRPr>
            </a:lvl9pPr>
          </a:lstStyle>
          <a:p>
            <a:pPr eaLnBrk="1" hangingPunct="1"/>
            <a:fld id="{B881869E-AC49-6F4C-B647-4279A1E9C7D7}" type="slidenum">
              <a:rPr lang="en-GB" sz="900"/>
              <a:pPr eaLnBrk="1" hangingPunct="1"/>
              <a:t>19</a:t>
            </a:fld>
            <a:endParaRPr lang="en-GB" sz="900" dirty="0"/>
          </a:p>
        </p:txBody>
      </p:sp>
      <p:sp>
        <p:nvSpPr>
          <p:cNvPr id="13317" name="Header Placeholder 4"/>
          <p:cNvSpPr>
            <a:spLocks noGrp="1"/>
          </p:cNvSpPr>
          <p:nvPr>
            <p:ph type="hdr" sz="quarter" idx="4294967295"/>
          </p:nvPr>
        </p:nvSpPr>
        <p:spPr bwMode="auto">
          <a:xfrm>
            <a:off x="0" y="0"/>
            <a:ext cx="2919565" cy="49402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B9B9BB"/>
                </a:solidFill>
                <a:latin typeface="Arial" charset="0"/>
                <a:ea typeface="ＭＳ Ｐゴシック" charset="0"/>
                <a:cs typeface="Arial" charset="0"/>
              </a:defRPr>
            </a:lvl1pPr>
            <a:lvl2pPr marL="37658617" indent="-37204708" eaLnBrk="0" hangingPunct="0">
              <a:defRPr sz="2800">
                <a:solidFill>
                  <a:srgbClr val="B9B9BB"/>
                </a:solidFill>
                <a:latin typeface="Arial" charset="0"/>
                <a:ea typeface="Arial" charset="0"/>
                <a:cs typeface="Arial" charset="0"/>
              </a:defRPr>
            </a:lvl2pPr>
            <a:lvl3pPr eaLnBrk="0" hangingPunct="0">
              <a:defRPr sz="2800">
                <a:solidFill>
                  <a:srgbClr val="B9B9BB"/>
                </a:solidFill>
                <a:latin typeface="Arial" charset="0"/>
                <a:ea typeface="Arial" charset="0"/>
                <a:cs typeface="Arial" charset="0"/>
              </a:defRPr>
            </a:lvl3pPr>
            <a:lvl4pPr eaLnBrk="0" hangingPunct="0">
              <a:defRPr sz="2800">
                <a:solidFill>
                  <a:srgbClr val="B9B9BB"/>
                </a:solidFill>
                <a:latin typeface="Arial" charset="0"/>
                <a:ea typeface="Arial" charset="0"/>
                <a:cs typeface="Arial" charset="0"/>
              </a:defRPr>
            </a:lvl4pPr>
            <a:lvl5pPr eaLnBrk="0" hangingPunct="0">
              <a:defRPr sz="2800">
                <a:solidFill>
                  <a:srgbClr val="B9B9BB"/>
                </a:solidFill>
                <a:latin typeface="Arial" charset="0"/>
                <a:ea typeface="Arial" charset="0"/>
                <a:cs typeface="Arial" charset="0"/>
              </a:defRPr>
            </a:lvl5pPr>
            <a:lvl6pPr marL="453908" eaLnBrk="0" fontAlgn="base" hangingPunct="0">
              <a:spcBef>
                <a:spcPct val="0"/>
              </a:spcBef>
              <a:spcAft>
                <a:spcPct val="0"/>
              </a:spcAft>
              <a:defRPr sz="2800">
                <a:solidFill>
                  <a:srgbClr val="B9B9BB"/>
                </a:solidFill>
                <a:latin typeface="Arial" charset="0"/>
                <a:ea typeface="Arial" charset="0"/>
                <a:cs typeface="Arial" charset="0"/>
              </a:defRPr>
            </a:lvl6pPr>
            <a:lvl7pPr marL="907816" eaLnBrk="0" fontAlgn="base" hangingPunct="0">
              <a:spcBef>
                <a:spcPct val="0"/>
              </a:spcBef>
              <a:spcAft>
                <a:spcPct val="0"/>
              </a:spcAft>
              <a:defRPr sz="2800">
                <a:solidFill>
                  <a:srgbClr val="B9B9BB"/>
                </a:solidFill>
                <a:latin typeface="Arial" charset="0"/>
                <a:ea typeface="Arial" charset="0"/>
                <a:cs typeface="Arial" charset="0"/>
              </a:defRPr>
            </a:lvl7pPr>
            <a:lvl8pPr marL="1361724" eaLnBrk="0" fontAlgn="base" hangingPunct="0">
              <a:spcBef>
                <a:spcPct val="0"/>
              </a:spcBef>
              <a:spcAft>
                <a:spcPct val="0"/>
              </a:spcAft>
              <a:defRPr sz="2800">
                <a:solidFill>
                  <a:srgbClr val="B9B9BB"/>
                </a:solidFill>
                <a:latin typeface="Arial" charset="0"/>
                <a:ea typeface="Arial" charset="0"/>
                <a:cs typeface="Arial" charset="0"/>
              </a:defRPr>
            </a:lvl8pPr>
            <a:lvl9pPr marL="1815633" eaLnBrk="0" fontAlgn="base" hangingPunct="0">
              <a:spcBef>
                <a:spcPct val="0"/>
              </a:spcBef>
              <a:spcAft>
                <a:spcPct val="0"/>
              </a:spcAft>
              <a:defRPr sz="2800">
                <a:solidFill>
                  <a:srgbClr val="B9B9BB"/>
                </a:solidFill>
                <a:latin typeface="Arial" charset="0"/>
                <a:ea typeface="Arial" charset="0"/>
                <a:cs typeface="Arial" charset="0"/>
              </a:defRPr>
            </a:lvl9pPr>
          </a:lstStyle>
          <a:p>
            <a:pPr eaLnBrk="1" hangingPunct="1"/>
            <a:r>
              <a:rPr lang="en-GB" dirty="0"/>
              <a:t>Understanding Modern Spectrum Management: 29</a:t>
            </a:r>
            <a:r>
              <a:rPr lang="en-GB" baseline="30000" dirty="0"/>
              <a:t>th</a:t>
            </a:r>
            <a:r>
              <a:rPr lang="en-GB" dirty="0"/>
              <a:t> September to 3</a:t>
            </a:r>
            <a:r>
              <a:rPr lang="en-GB" baseline="30000" dirty="0"/>
              <a:t>rd</a:t>
            </a:r>
            <a:r>
              <a:rPr lang="en-GB" dirty="0"/>
              <a:t> October 2008</a:t>
            </a:r>
          </a:p>
          <a:p>
            <a:pPr eaLnBrk="1" hangingPunct="1"/>
            <a:r>
              <a:rPr lang="en-GB" dirty="0"/>
              <a:t>Merton College, Oxford, UK</a:t>
            </a:r>
            <a:endParaRPr lang="en-GB" sz="800" dirty="0">
              <a:latin typeface="Century Schoolbook" charset="0"/>
              <a:cs typeface="Times New Roman"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p:cNvSpPr>
          <p:nvPr>
            <p:ph type="sldImg"/>
          </p:nvPr>
        </p:nvSpPr>
        <p:spPr bwMode="auto">
          <a:xfrm>
            <a:off x="900113" y="739775"/>
            <a:ext cx="4935537" cy="3702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latin typeface="Arial" charset="0"/>
              <a:cs typeface="Arial" charset="0"/>
            </a:endParaRPr>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B9B9BB"/>
                </a:solidFill>
                <a:latin typeface="Arial" charset="0"/>
                <a:ea typeface="ＭＳ Ｐゴシック" charset="0"/>
                <a:cs typeface="Arial" charset="0"/>
              </a:defRPr>
            </a:lvl1pPr>
            <a:lvl2pPr marL="37658617" indent="-37204708" eaLnBrk="0" hangingPunct="0">
              <a:defRPr sz="2800">
                <a:solidFill>
                  <a:srgbClr val="B9B9BB"/>
                </a:solidFill>
                <a:latin typeface="Arial" charset="0"/>
                <a:ea typeface="Arial" charset="0"/>
                <a:cs typeface="Arial" charset="0"/>
              </a:defRPr>
            </a:lvl2pPr>
            <a:lvl3pPr eaLnBrk="0" hangingPunct="0">
              <a:defRPr sz="2800">
                <a:solidFill>
                  <a:srgbClr val="B9B9BB"/>
                </a:solidFill>
                <a:latin typeface="Arial" charset="0"/>
                <a:ea typeface="Arial" charset="0"/>
                <a:cs typeface="Arial" charset="0"/>
              </a:defRPr>
            </a:lvl3pPr>
            <a:lvl4pPr eaLnBrk="0" hangingPunct="0">
              <a:defRPr sz="2800">
                <a:solidFill>
                  <a:srgbClr val="B9B9BB"/>
                </a:solidFill>
                <a:latin typeface="Arial" charset="0"/>
                <a:ea typeface="Arial" charset="0"/>
                <a:cs typeface="Arial" charset="0"/>
              </a:defRPr>
            </a:lvl4pPr>
            <a:lvl5pPr eaLnBrk="0" hangingPunct="0">
              <a:defRPr sz="2800">
                <a:solidFill>
                  <a:srgbClr val="B9B9BB"/>
                </a:solidFill>
                <a:latin typeface="Arial" charset="0"/>
                <a:ea typeface="Arial" charset="0"/>
                <a:cs typeface="Arial" charset="0"/>
              </a:defRPr>
            </a:lvl5pPr>
            <a:lvl6pPr marL="453908" eaLnBrk="0" fontAlgn="base" hangingPunct="0">
              <a:spcBef>
                <a:spcPct val="0"/>
              </a:spcBef>
              <a:spcAft>
                <a:spcPct val="0"/>
              </a:spcAft>
              <a:defRPr sz="2800">
                <a:solidFill>
                  <a:srgbClr val="B9B9BB"/>
                </a:solidFill>
                <a:latin typeface="Arial" charset="0"/>
                <a:ea typeface="Arial" charset="0"/>
                <a:cs typeface="Arial" charset="0"/>
              </a:defRPr>
            </a:lvl6pPr>
            <a:lvl7pPr marL="907816" eaLnBrk="0" fontAlgn="base" hangingPunct="0">
              <a:spcBef>
                <a:spcPct val="0"/>
              </a:spcBef>
              <a:spcAft>
                <a:spcPct val="0"/>
              </a:spcAft>
              <a:defRPr sz="2800">
                <a:solidFill>
                  <a:srgbClr val="B9B9BB"/>
                </a:solidFill>
                <a:latin typeface="Arial" charset="0"/>
                <a:ea typeface="Arial" charset="0"/>
                <a:cs typeface="Arial" charset="0"/>
              </a:defRPr>
            </a:lvl7pPr>
            <a:lvl8pPr marL="1361724" eaLnBrk="0" fontAlgn="base" hangingPunct="0">
              <a:spcBef>
                <a:spcPct val="0"/>
              </a:spcBef>
              <a:spcAft>
                <a:spcPct val="0"/>
              </a:spcAft>
              <a:defRPr sz="2800">
                <a:solidFill>
                  <a:srgbClr val="B9B9BB"/>
                </a:solidFill>
                <a:latin typeface="Arial" charset="0"/>
                <a:ea typeface="Arial" charset="0"/>
                <a:cs typeface="Arial" charset="0"/>
              </a:defRPr>
            </a:lvl8pPr>
            <a:lvl9pPr marL="1815633" eaLnBrk="0" fontAlgn="base" hangingPunct="0">
              <a:spcBef>
                <a:spcPct val="0"/>
              </a:spcBef>
              <a:spcAft>
                <a:spcPct val="0"/>
              </a:spcAft>
              <a:defRPr sz="2800">
                <a:solidFill>
                  <a:srgbClr val="B9B9BB"/>
                </a:solidFill>
                <a:latin typeface="Arial" charset="0"/>
                <a:ea typeface="Arial" charset="0"/>
                <a:cs typeface="Arial" charset="0"/>
              </a:defRPr>
            </a:lvl9pPr>
          </a:lstStyle>
          <a:p>
            <a:pPr eaLnBrk="1" hangingPunct="1"/>
            <a:fld id="{B881869E-AC49-6F4C-B647-4279A1E9C7D7}" type="slidenum">
              <a:rPr lang="en-GB" sz="900"/>
              <a:pPr eaLnBrk="1" hangingPunct="1"/>
              <a:t>20</a:t>
            </a:fld>
            <a:endParaRPr lang="en-GB" sz="900" dirty="0"/>
          </a:p>
        </p:txBody>
      </p:sp>
      <p:sp>
        <p:nvSpPr>
          <p:cNvPr id="13317" name="Header Placeholder 4"/>
          <p:cNvSpPr>
            <a:spLocks noGrp="1"/>
          </p:cNvSpPr>
          <p:nvPr>
            <p:ph type="hdr" sz="quarter" idx="4294967295"/>
          </p:nvPr>
        </p:nvSpPr>
        <p:spPr bwMode="auto">
          <a:xfrm>
            <a:off x="0" y="0"/>
            <a:ext cx="2919565" cy="49402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B9B9BB"/>
                </a:solidFill>
                <a:latin typeface="Arial" charset="0"/>
                <a:ea typeface="ＭＳ Ｐゴシック" charset="0"/>
                <a:cs typeface="Arial" charset="0"/>
              </a:defRPr>
            </a:lvl1pPr>
            <a:lvl2pPr marL="37658617" indent="-37204708" eaLnBrk="0" hangingPunct="0">
              <a:defRPr sz="2800">
                <a:solidFill>
                  <a:srgbClr val="B9B9BB"/>
                </a:solidFill>
                <a:latin typeface="Arial" charset="0"/>
                <a:ea typeface="Arial" charset="0"/>
                <a:cs typeface="Arial" charset="0"/>
              </a:defRPr>
            </a:lvl2pPr>
            <a:lvl3pPr eaLnBrk="0" hangingPunct="0">
              <a:defRPr sz="2800">
                <a:solidFill>
                  <a:srgbClr val="B9B9BB"/>
                </a:solidFill>
                <a:latin typeface="Arial" charset="0"/>
                <a:ea typeface="Arial" charset="0"/>
                <a:cs typeface="Arial" charset="0"/>
              </a:defRPr>
            </a:lvl3pPr>
            <a:lvl4pPr eaLnBrk="0" hangingPunct="0">
              <a:defRPr sz="2800">
                <a:solidFill>
                  <a:srgbClr val="B9B9BB"/>
                </a:solidFill>
                <a:latin typeface="Arial" charset="0"/>
                <a:ea typeface="Arial" charset="0"/>
                <a:cs typeface="Arial" charset="0"/>
              </a:defRPr>
            </a:lvl4pPr>
            <a:lvl5pPr eaLnBrk="0" hangingPunct="0">
              <a:defRPr sz="2800">
                <a:solidFill>
                  <a:srgbClr val="B9B9BB"/>
                </a:solidFill>
                <a:latin typeface="Arial" charset="0"/>
                <a:ea typeface="Arial" charset="0"/>
                <a:cs typeface="Arial" charset="0"/>
              </a:defRPr>
            </a:lvl5pPr>
            <a:lvl6pPr marL="453908" eaLnBrk="0" fontAlgn="base" hangingPunct="0">
              <a:spcBef>
                <a:spcPct val="0"/>
              </a:spcBef>
              <a:spcAft>
                <a:spcPct val="0"/>
              </a:spcAft>
              <a:defRPr sz="2800">
                <a:solidFill>
                  <a:srgbClr val="B9B9BB"/>
                </a:solidFill>
                <a:latin typeface="Arial" charset="0"/>
                <a:ea typeface="Arial" charset="0"/>
                <a:cs typeface="Arial" charset="0"/>
              </a:defRPr>
            </a:lvl6pPr>
            <a:lvl7pPr marL="907816" eaLnBrk="0" fontAlgn="base" hangingPunct="0">
              <a:spcBef>
                <a:spcPct val="0"/>
              </a:spcBef>
              <a:spcAft>
                <a:spcPct val="0"/>
              </a:spcAft>
              <a:defRPr sz="2800">
                <a:solidFill>
                  <a:srgbClr val="B9B9BB"/>
                </a:solidFill>
                <a:latin typeface="Arial" charset="0"/>
                <a:ea typeface="Arial" charset="0"/>
                <a:cs typeface="Arial" charset="0"/>
              </a:defRPr>
            </a:lvl7pPr>
            <a:lvl8pPr marL="1361724" eaLnBrk="0" fontAlgn="base" hangingPunct="0">
              <a:spcBef>
                <a:spcPct val="0"/>
              </a:spcBef>
              <a:spcAft>
                <a:spcPct val="0"/>
              </a:spcAft>
              <a:defRPr sz="2800">
                <a:solidFill>
                  <a:srgbClr val="B9B9BB"/>
                </a:solidFill>
                <a:latin typeface="Arial" charset="0"/>
                <a:ea typeface="Arial" charset="0"/>
                <a:cs typeface="Arial" charset="0"/>
              </a:defRPr>
            </a:lvl8pPr>
            <a:lvl9pPr marL="1815633" eaLnBrk="0" fontAlgn="base" hangingPunct="0">
              <a:spcBef>
                <a:spcPct val="0"/>
              </a:spcBef>
              <a:spcAft>
                <a:spcPct val="0"/>
              </a:spcAft>
              <a:defRPr sz="2800">
                <a:solidFill>
                  <a:srgbClr val="B9B9BB"/>
                </a:solidFill>
                <a:latin typeface="Arial" charset="0"/>
                <a:ea typeface="Arial" charset="0"/>
                <a:cs typeface="Arial" charset="0"/>
              </a:defRPr>
            </a:lvl9pPr>
          </a:lstStyle>
          <a:p>
            <a:pPr eaLnBrk="1" hangingPunct="1"/>
            <a:r>
              <a:rPr lang="en-GB" dirty="0"/>
              <a:t>Understanding Modern Spectrum Management: 29</a:t>
            </a:r>
            <a:r>
              <a:rPr lang="en-GB" baseline="30000" dirty="0"/>
              <a:t>th</a:t>
            </a:r>
            <a:r>
              <a:rPr lang="en-GB" dirty="0"/>
              <a:t> September to 3</a:t>
            </a:r>
            <a:r>
              <a:rPr lang="en-GB" baseline="30000" dirty="0"/>
              <a:t>rd</a:t>
            </a:r>
            <a:r>
              <a:rPr lang="en-GB" dirty="0"/>
              <a:t> October 2008</a:t>
            </a:r>
          </a:p>
          <a:p>
            <a:pPr eaLnBrk="1" hangingPunct="1"/>
            <a:r>
              <a:rPr lang="en-GB" dirty="0"/>
              <a:t>Merton College, Oxford, UK</a:t>
            </a:r>
            <a:endParaRPr lang="en-GB" sz="800" dirty="0">
              <a:latin typeface="Century Schoolbook" charset="0"/>
              <a:cs typeface="Times New Roman"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p:cNvSpPr>
          <p:nvPr>
            <p:ph type="sldImg"/>
          </p:nvPr>
        </p:nvSpPr>
        <p:spPr bwMode="auto">
          <a:xfrm>
            <a:off x="900113" y="739775"/>
            <a:ext cx="4935537" cy="3702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latin typeface="Arial" charset="0"/>
              <a:cs typeface="Arial" charset="0"/>
            </a:endParaRPr>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B9B9BB"/>
                </a:solidFill>
                <a:latin typeface="Arial" charset="0"/>
                <a:ea typeface="ＭＳ Ｐゴシック" charset="0"/>
                <a:cs typeface="Arial" charset="0"/>
              </a:defRPr>
            </a:lvl1pPr>
            <a:lvl2pPr marL="37658617" indent="-37204708" eaLnBrk="0" hangingPunct="0">
              <a:defRPr sz="2800">
                <a:solidFill>
                  <a:srgbClr val="B9B9BB"/>
                </a:solidFill>
                <a:latin typeface="Arial" charset="0"/>
                <a:ea typeface="Arial" charset="0"/>
                <a:cs typeface="Arial" charset="0"/>
              </a:defRPr>
            </a:lvl2pPr>
            <a:lvl3pPr eaLnBrk="0" hangingPunct="0">
              <a:defRPr sz="2800">
                <a:solidFill>
                  <a:srgbClr val="B9B9BB"/>
                </a:solidFill>
                <a:latin typeface="Arial" charset="0"/>
                <a:ea typeface="Arial" charset="0"/>
                <a:cs typeface="Arial" charset="0"/>
              </a:defRPr>
            </a:lvl3pPr>
            <a:lvl4pPr eaLnBrk="0" hangingPunct="0">
              <a:defRPr sz="2800">
                <a:solidFill>
                  <a:srgbClr val="B9B9BB"/>
                </a:solidFill>
                <a:latin typeface="Arial" charset="0"/>
                <a:ea typeface="Arial" charset="0"/>
                <a:cs typeface="Arial" charset="0"/>
              </a:defRPr>
            </a:lvl4pPr>
            <a:lvl5pPr eaLnBrk="0" hangingPunct="0">
              <a:defRPr sz="2800">
                <a:solidFill>
                  <a:srgbClr val="B9B9BB"/>
                </a:solidFill>
                <a:latin typeface="Arial" charset="0"/>
                <a:ea typeface="Arial" charset="0"/>
                <a:cs typeface="Arial" charset="0"/>
              </a:defRPr>
            </a:lvl5pPr>
            <a:lvl6pPr marL="453908" eaLnBrk="0" fontAlgn="base" hangingPunct="0">
              <a:spcBef>
                <a:spcPct val="0"/>
              </a:spcBef>
              <a:spcAft>
                <a:spcPct val="0"/>
              </a:spcAft>
              <a:defRPr sz="2800">
                <a:solidFill>
                  <a:srgbClr val="B9B9BB"/>
                </a:solidFill>
                <a:latin typeface="Arial" charset="0"/>
                <a:ea typeface="Arial" charset="0"/>
                <a:cs typeface="Arial" charset="0"/>
              </a:defRPr>
            </a:lvl6pPr>
            <a:lvl7pPr marL="907816" eaLnBrk="0" fontAlgn="base" hangingPunct="0">
              <a:spcBef>
                <a:spcPct val="0"/>
              </a:spcBef>
              <a:spcAft>
                <a:spcPct val="0"/>
              </a:spcAft>
              <a:defRPr sz="2800">
                <a:solidFill>
                  <a:srgbClr val="B9B9BB"/>
                </a:solidFill>
                <a:latin typeface="Arial" charset="0"/>
                <a:ea typeface="Arial" charset="0"/>
                <a:cs typeface="Arial" charset="0"/>
              </a:defRPr>
            </a:lvl7pPr>
            <a:lvl8pPr marL="1361724" eaLnBrk="0" fontAlgn="base" hangingPunct="0">
              <a:spcBef>
                <a:spcPct val="0"/>
              </a:spcBef>
              <a:spcAft>
                <a:spcPct val="0"/>
              </a:spcAft>
              <a:defRPr sz="2800">
                <a:solidFill>
                  <a:srgbClr val="B9B9BB"/>
                </a:solidFill>
                <a:latin typeface="Arial" charset="0"/>
                <a:ea typeface="Arial" charset="0"/>
                <a:cs typeface="Arial" charset="0"/>
              </a:defRPr>
            </a:lvl8pPr>
            <a:lvl9pPr marL="1815633" eaLnBrk="0" fontAlgn="base" hangingPunct="0">
              <a:spcBef>
                <a:spcPct val="0"/>
              </a:spcBef>
              <a:spcAft>
                <a:spcPct val="0"/>
              </a:spcAft>
              <a:defRPr sz="2800">
                <a:solidFill>
                  <a:srgbClr val="B9B9BB"/>
                </a:solidFill>
                <a:latin typeface="Arial" charset="0"/>
                <a:ea typeface="Arial" charset="0"/>
                <a:cs typeface="Arial" charset="0"/>
              </a:defRPr>
            </a:lvl9pPr>
          </a:lstStyle>
          <a:p>
            <a:pPr eaLnBrk="1" hangingPunct="1"/>
            <a:fld id="{B881869E-AC49-6F4C-B647-4279A1E9C7D7}" type="slidenum">
              <a:rPr lang="en-GB" sz="900"/>
              <a:pPr eaLnBrk="1" hangingPunct="1"/>
              <a:t>3</a:t>
            </a:fld>
            <a:endParaRPr lang="en-GB" sz="900" dirty="0"/>
          </a:p>
        </p:txBody>
      </p:sp>
      <p:sp>
        <p:nvSpPr>
          <p:cNvPr id="13317" name="Header Placeholder 4"/>
          <p:cNvSpPr>
            <a:spLocks noGrp="1"/>
          </p:cNvSpPr>
          <p:nvPr>
            <p:ph type="hdr" sz="quarter" idx="4294967295"/>
          </p:nvPr>
        </p:nvSpPr>
        <p:spPr bwMode="auto">
          <a:xfrm>
            <a:off x="0" y="0"/>
            <a:ext cx="2919565" cy="49402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B9B9BB"/>
                </a:solidFill>
                <a:latin typeface="Arial" charset="0"/>
                <a:ea typeface="ＭＳ Ｐゴシック" charset="0"/>
                <a:cs typeface="Arial" charset="0"/>
              </a:defRPr>
            </a:lvl1pPr>
            <a:lvl2pPr marL="37658617" indent="-37204708" eaLnBrk="0" hangingPunct="0">
              <a:defRPr sz="2800">
                <a:solidFill>
                  <a:srgbClr val="B9B9BB"/>
                </a:solidFill>
                <a:latin typeface="Arial" charset="0"/>
                <a:ea typeface="Arial" charset="0"/>
                <a:cs typeface="Arial" charset="0"/>
              </a:defRPr>
            </a:lvl2pPr>
            <a:lvl3pPr eaLnBrk="0" hangingPunct="0">
              <a:defRPr sz="2800">
                <a:solidFill>
                  <a:srgbClr val="B9B9BB"/>
                </a:solidFill>
                <a:latin typeface="Arial" charset="0"/>
                <a:ea typeface="Arial" charset="0"/>
                <a:cs typeface="Arial" charset="0"/>
              </a:defRPr>
            </a:lvl3pPr>
            <a:lvl4pPr eaLnBrk="0" hangingPunct="0">
              <a:defRPr sz="2800">
                <a:solidFill>
                  <a:srgbClr val="B9B9BB"/>
                </a:solidFill>
                <a:latin typeface="Arial" charset="0"/>
                <a:ea typeface="Arial" charset="0"/>
                <a:cs typeface="Arial" charset="0"/>
              </a:defRPr>
            </a:lvl4pPr>
            <a:lvl5pPr eaLnBrk="0" hangingPunct="0">
              <a:defRPr sz="2800">
                <a:solidFill>
                  <a:srgbClr val="B9B9BB"/>
                </a:solidFill>
                <a:latin typeface="Arial" charset="0"/>
                <a:ea typeface="Arial" charset="0"/>
                <a:cs typeface="Arial" charset="0"/>
              </a:defRPr>
            </a:lvl5pPr>
            <a:lvl6pPr marL="453908" eaLnBrk="0" fontAlgn="base" hangingPunct="0">
              <a:spcBef>
                <a:spcPct val="0"/>
              </a:spcBef>
              <a:spcAft>
                <a:spcPct val="0"/>
              </a:spcAft>
              <a:defRPr sz="2800">
                <a:solidFill>
                  <a:srgbClr val="B9B9BB"/>
                </a:solidFill>
                <a:latin typeface="Arial" charset="0"/>
                <a:ea typeface="Arial" charset="0"/>
                <a:cs typeface="Arial" charset="0"/>
              </a:defRPr>
            </a:lvl6pPr>
            <a:lvl7pPr marL="907816" eaLnBrk="0" fontAlgn="base" hangingPunct="0">
              <a:spcBef>
                <a:spcPct val="0"/>
              </a:spcBef>
              <a:spcAft>
                <a:spcPct val="0"/>
              </a:spcAft>
              <a:defRPr sz="2800">
                <a:solidFill>
                  <a:srgbClr val="B9B9BB"/>
                </a:solidFill>
                <a:latin typeface="Arial" charset="0"/>
                <a:ea typeface="Arial" charset="0"/>
                <a:cs typeface="Arial" charset="0"/>
              </a:defRPr>
            </a:lvl7pPr>
            <a:lvl8pPr marL="1361724" eaLnBrk="0" fontAlgn="base" hangingPunct="0">
              <a:spcBef>
                <a:spcPct val="0"/>
              </a:spcBef>
              <a:spcAft>
                <a:spcPct val="0"/>
              </a:spcAft>
              <a:defRPr sz="2800">
                <a:solidFill>
                  <a:srgbClr val="B9B9BB"/>
                </a:solidFill>
                <a:latin typeface="Arial" charset="0"/>
                <a:ea typeface="Arial" charset="0"/>
                <a:cs typeface="Arial" charset="0"/>
              </a:defRPr>
            </a:lvl8pPr>
            <a:lvl9pPr marL="1815633" eaLnBrk="0" fontAlgn="base" hangingPunct="0">
              <a:spcBef>
                <a:spcPct val="0"/>
              </a:spcBef>
              <a:spcAft>
                <a:spcPct val="0"/>
              </a:spcAft>
              <a:defRPr sz="2800">
                <a:solidFill>
                  <a:srgbClr val="B9B9BB"/>
                </a:solidFill>
                <a:latin typeface="Arial" charset="0"/>
                <a:ea typeface="Arial" charset="0"/>
                <a:cs typeface="Arial" charset="0"/>
              </a:defRPr>
            </a:lvl9pPr>
          </a:lstStyle>
          <a:p>
            <a:pPr eaLnBrk="1" hangingPunct="1"/>
            <a:r>
              <a:rPr lang="en-GB" dirty="0"/>
              <a:t>Understanding Modern Spectrum Management: 29</a:t>
            </a:r>
            <a:r>
              <a:rPr lang="en-GB" baseline="30000" dirty="0"/>
              <a:t>th</a:t>
            </a:r>
            <a:r>
              <a:rPr lang="en-GB" dirty="0"/>
              <a:t> September to 3</a:t>
            </a:r>
            <a:r>
              <a:rPr lang="en-GB" baseline="30000" dirty="0"/>
              <a:t>rd</a:t>
            </a:r>
            <a:r>
              <a:rPr lang="en-GB" dirty="0"/>
              <a:t> October 2008</a:t>
            </a:r>
          </a:p>
          <a:p>
            <a:pPr eaLnBrk="1" hangingPunct="1"/>
            <a:r>
              <a:rPr lang="en-GB" dirty="0"/>
              <a:t>Merton College, Oxford, UK</a:t>
            </a:r>
            <a:endParaRPr lang="en-GB" sz="800" dirty="0">
              <a:latin typeface="Century Schoolbook" charset="0"/>
              <a:cs typeface="Times New Roman"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p:cNvSpPr>
          <p:nvPr>
            <p:ph type="sldImg"/>
          </p:nvPr>
        </p:nvSpPr>
        <p:spPr bwMode="auto">
          <a:xfrm>
            <a:off x="900113" y="739775"/>
            <a:ext cx="4935537" cy="3702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latin typeface="Arial" charset="0"/>
              <a:cs typeface="Arial" charset="0"/>
            </a:endParaRPr>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B9B9BB"/>
                </a:solidFill>
                <a:latin typeface="Arial" charset="0"/>
                <a:ea typeface="ＭＳ Ｐゴシック" charset="0"/>
                <a:cs typeface="Arial" charset="0"/>
              </a:defRPr>
            </a:lvl1pPr>
            <a:lvl2pPr marL="37658617" indent="-37204708" eaLnBrk="0" hangingPunct="0">
              <a:defRPr sz="2800">
                <a:solidFill>
                  <a:srgbClr val="B9B9BB"/>
                </a:solidFill>
                <a:latin typeface="Arial" charset="0"/>
                <a:ea typeface="Arial" charset="0"/>
                <a:cs typeface="Arial" charset="0"/>
              </a:defRPr>
            </a:lvl2pPr>
            <a:lvl3pPr eaLnBrk="0" hangingPunct="0">
              <a:defRPr sz="2800">
                <a:solidFill>
                  <a:srgbClr val="B9B9BB"/>
                </a:solidFill>
                <a:latin typeface="Arial" charset="0"/>
                <a:ea typeface="Arial" charset="0"/>
                <a:cs typeface="Arial" charset="0"/>
              </a:defRPr>
            </a:lvl3pPr>
            <a:lvl4pPr eaLnBrk="0" hangingPunct="0">
              <a:defRPr sz="2800">
                <a:solidFill>
                  <a:srgbClr val="B9B9BB"/>
                </a:solidFill>
                <a:latin typeface="Arial" charset="0"/>
                <a:ea typeface="Arial" charset="0"/>
                <a:cs typeface="Arial" charset="0"/>
              </a:defRPr>
            </a:lvl4pPr>
            <a:lvl5pPr eaLnBrk="0" hangingPunct="0">
              <a:defRPr sz="2800">
                <a:solidFill>
                  <a:srgbClr val="B9B9BB"/>
                </a:solidFill>
                <a:latin typeface="Arial" charset="0"/>
                <a:ea typeface="Arial" charset="0"/>
                <a:cs typeface="Arial" charset="0"/>
              </a:defRPr>
            </a:lvl5pPr>
            <a:lvl6pPr marL="453908" eaLnBrk="0" fontAlgn="base" hangingPunct="0">
              <a:spcBef>
                <a:spcPct val="0"/>
              </a:spcBef>
              <a:spcAft>
                <a:spcPct val="0"/>
              </a:spcAft>
              <a:defRPr sz="2800">
                <a:solidFill>
                  <a:srgbClr val="B9B9BB"/>
                </a:solidFill>
                <a:latin typeface="Arial" charset="0"/>
                <a:ea typeface="Arial" charset="0"/>
                <a:cs typeface="Arial" charset="0"/>
              </a:defRPr>
            </a:lvl6pPr>
            <a:lvl7pPr marL="907816" eaLnBrk="0" fontAlgn="base" hangingPunct="0">
              <a:spcBef>
                <a:spcPct val="0"/>
              </a:spcBef>
              <a:spcAft>
                <a:spcPct val="0"/>
              </a:spcAft>
              <a:defRPr sz="2800">
                <a:solidFill>
                  <a:srgbClr val="B9B9BB"/>
                </a:solidFill>
                <a:latin typeface="Arial" charset="0"/>
                <a:ea typeface="Arial" charset="0"/>
                <a:cs typeface="Arial" charset="0"/>
              </a:defRPr>
            </a:lvl7pPr>
            <a:lvl8pPr marL="1361724" eaLnBrk="0" fontAlgn="base" hangingPunct="0">
              <a:spcBef>
                <a:spcPct val="0"/>
              </a:spcBef>
              <a:spcAft>
                <a:spcPct val="0"/>
              </a:spcAft>
              <a:defRPr sz="2800">
                <a:solidFill>
                  <a:srgbClr val="B9B9BB"/>
                </a:solidFill>
                <a:latin typeface="Arial" charset="0"/>
                <a:ea typeface="Arial" charset="0"/>
                <a:cs typeface="Arial" charset="0"/>
              </a:defRPr>
            </a:lvl8pPr>
            <a:lvl9pPr marL="1815633" eaLnBrk="0" fontAlgn="base" hangingPunct="0">
              <a:spcBef>
                <a:spcPct val="0"/>
              </a:spcBef>
              <a:spcAft>
                <a:spcPct val="0"/>
              </a:spcAft>
              <a:defRPr sz="2800">
                <a:solidFill>
                  <a:srgbClr val="B9B9BB"/>
                </a:solidFill>
                <a:latin typeface="Arial" charset="0"/>
                <a:ea typeface="Arial" charset="0"/>
                <a:cs typeface="Arial" charset="0"/>
              </a:defRPr>
            </a:lvl9pPr>
          </a:lstStyle>
          <a:p>
            <a:pPr eaLnBrk="1" hangingPunct="1"/>
            <a:fld id="{B881869E-AC49-6F4C-B647-4279A1E9C7D7}" type="slidenum">
              <a:rPr lang="en-GB" sz="900"/>
              <a:pPr eaLnBrk="1" hangingPunct="1"/>
              <a:t>21</a:t>
            </a:fld>
            <a:endParaRPr lang="en-GB" sz="900" dirty="0"/>
          </a:p>
        </p:txBody>
      </p:sp>
      <p:sp>
        <p:nvSpPr>
          <p:cNvPr id="13317" name="Header Placeholder 4"/>
          <p:cNvSpPr>
            <a:spLocks noGrp="1"/>
          </p:cNvSpPr>
          <p:nvPr>
            <p:ph type="hdr" sz="quarter" idx="4294967295"/>
          </p:nvPr>
        </p:nvSpPr>
        <p:spPr bwMode="auto">
          <a:xfrm>
            <a:off x="0" y="0"/>
            <a:ext cx="2919565" cy="49402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B9B9BB"/>
                </a:solidFill>
                <a:latin typeface="Arial" charset="0"/>
                <a:ea typeface="ＭＳ Ｐゴシック" charset="0"/>
                <a:cs typeface="Arial" charset="0"/>
              </a:defRPr>
            </a:lvl1pPr>
            <a:lvl2pPr marL="37658617" indent="-37204708" eaLnBrk="0" hangingPunct="0">
              <a:defRPr sz="2800">
                <a:solidFill>
                  <a:srgbClr val="B9B9BB"/>
                </a:solidFill>
                <a:latin typeface="Arial" charset="0"/>
                <a:ea typeface="Arial" charset="0"/>
                <a:cs typeface="Arial" charset="0"/>
              </a:defRPr>
            </a:lvl2pPr>
            <a:lvl3pPr eaLnBrk="0" hangingPunct="0">
              <a:defRPr sz="2800">
                <a:solidFill>
                  <a:srgbClr val="B9B9BB"/>
                </a:solidFill>
                <a:latin typeface="Arial" charset="0"/>
                <a:ea typeface="Arial" charset="0"/>
                <a:cs typeface="Arial" charset="0"/>
              </a:defRPr>
            </a:lvl3pPr>
            <a:lvl4pPr eaLnBrk="0" hangingPunct="0">
              <a:defRPr sz="2800">
                <a:solidFill>
                  <a:srgbClr val="B9B9BB"/>
                </a:solidFill>
                <a:latin typeface="Arial" charset="0"/>
                <a:ea typeface="Arial" charset="0"/>
                <a:cs typeface="Arial" charset="0"/>
              </a:defRPr>
            </a:lvl4pPr>
            <a:lvl5pPr eaLnBrk="0" hangingPunct="0">
              <a:defRPr sz="2800">
                <a:solidFill>
                  <a:srgbClr val="B9B9BB"/>
                </a:solidFill>
                <a:latin typeface="Arial" charset="0"/>
                <a:ea typeface="Arial" charset="0"/>
                <a:cs typeface="Arial" charset="0"/>
              </a:defRPr>
            </a:lvl5pPr>
            <a:lvl6pPr marL="453908" eaLnBrk="0" fontAlgn="base" hangingPunct="0">
              <a:spcBef>
                <a:spcPct val="0"/>
              </a:spcBef>
              <a:spcAft>
                <a:spcPct val="0"/>
              </a:spcAft>
              <a:defRPr sz="2800">
                <a:solidFill>
                  <a:srgbClr val="B9B9BB"/>
                </a:solidFill>
                <a:latin typeface="Arial" charset="0"/>
                <a:ea typeface="Arial" charset="0"/>
                <a:cs typeface="Arial" charset="0"/>
              </a:defRPr>
            </a:lvl6pPr>
            <a:lvl7pPr marL="907816" eaLnBrk="0" fontAlgn="base" hangingPunct="0">
              <a:spcBef>
                <a:spcPct val="0"/>
              </a:spcBef>
              <a:spcAft>
                <a:spcPct val="0"/>
              </a:spcAft>
              <a:defRPr sz="2800">
                <a:solidFill>
                  <a:srgbClr val="B9B9BB"/>
                </a:solidFill>
                <a:latin typeface="Arial" charset="0"/>
                <a:ea typeface="Arial" charset="0"/>
                <a:cs typeface="Arial" charset="0"/>
              </a:defRPr>
            </a:lvl7pPr>
            <a:lvl8pPr marL="1361724" eaLnBrk="0" fontAlgn="base" hangingPunct="0">
              <a:spcBef>
                <a:spcPct val="0"/>
              </a:spcBef>
              <a:spcAft>
                <a:spcPct val="0"/>
              </a:spcAft>
              <a:defRPr sz="2800">
                <a:solidFill>
                  <a:srgbClr val="B9B9BB"/>
                </a:solidFill>
                <a:latin typeface="Arial" charset="0"/>
                <a:ea typeface="Arial" charset="0"/>
                <a:cs typeface="Arial" charset="0"/>
              </a:defRPr>
            </a:lvl8pPr>
            <a:lvl9pPr marL="1815633" eaLnBrk="0" fontAlgn="base" hangingPunct="0">
              <a:spcBef>
                <a:spcPct val="0"/>
              </a:spcBef>
              <a:spcAft>
                <a:spcPct val="0"/>
              </a:spcAft>
              <a:defRPr sz="2800">
                <a:solidFill>
                  <a:srgbClr val="B9B9BB"/>
                </a:solidFill>
                <a:latin typeface="Arial" charset="0"/>
                <a:ea typeface="Arial" charset="0"/>
                <a:cs typeface="Arial" charset="0"/>
              </a:defRPr>
            </a:lvl9pPr>
          </a:lstStyle>
          <a:p>
            <a:pPr eaLnBrk="1" hangingPunct="1"/>
            <a:r>
              <a:rPr lang="en-GB" dirty="0"/>
              <a:t>Understanding Modern Spectrum Management: 29</a:t>
            </a:r>
            <a:r>
              <a:rPr lang="en-GB" baseline="30000" dirty="0"/>
              <a:t>th</a:t>
            </a:r>
            <a:r>
              <a:rPr lang="en-GB" dirty="0"/>
              <a:t> September to 3</a:t>
            </a:r>
            <a:r>
              <a:rPr lang="en-GB" baseline="30000" dirty="0"/>
              <a:t>rd</a:t>
            </a:r>
            <a:r>
              <a:rPr lang="en-GB" dirty="0"/>
              <a:t> October 2008</a:t>
            </a:r>
          </a:p>
          <a:p>
            <a:pPr eaLnBrk="1" hangingPunct="1"/>
            <a:r>
              <a:rPr lang="en-GB" dirty="0"/>
              <a:t>Merton College, Oxford, UK</a:t>
            </a:r>
            <a:endParaRPr lang="en-GB" sz="800" dirty="0">
              <a:latin typeface="Century Schoolbook" charset="0"/>
              <a:cs typeface="Times New Roman"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p:cNvSpPr>
          <p:nvPr>
            <p:ph type="sldImg"/>
          </p:nvPr>
        </p:nvSpPr>
        <p:spPr bwMode="auto">
          <a:xfrm>
            <a:off x="900113" y="739775"/>
            <a:ext cx="4935537" cy="3702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latin typeface="Arial" charset="0"/>
              <a:cs typeface="Arial" charset="0"/>
            </a:endParaRPr>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B9B9BB"/>
                </a:solidFill>
                <a:latin typeface="Arial" charset="0"/>
                <a:ea typeface="ＭＳ Ｐゴシック" charset="0"/>
                <a:cs typeface="Arial" charset="0"/>
              </a:defRPr>
            </a:lvl1pPr>
            <a:lvl2pPr marL="37658617" indent="-37204708" eaLnBrk="0" hangingPunct="0">
              <a:defRPr sz="2800">
                <a:solidFill>
                  <a:srgbClr val="B9B9BB"/>
                </a:solidFill>
                <a:latin typeface="Arial" charset="0"/>
                <a:ea typeface="Arial" charset="0"/>
                <a:cs typeface="Arial" charset="0"/>
              </a:defRPr>
            </a:lvl2pPr>
            <a:lvl3pPr eaLnBrk="0" hangingPunct="0">
              <a:defRPr sz="2800">
                <a:solidFill>
                  <a:srgbClr val="B9B9BB"/>
                </a:solidFill>
                <a:latin typeface="Arial" charset="0"/>
                <a:ea typeface="Arial" charset="0"/>
                <a:cs typeface="Arial" charset="0"/>
              </a:defRPr>
            </a:lvl3pPr>
            <a:lvl4pPr eaLnBrk="0" hangingPunct="0">
              <a:defRPr sz="2800">
                <a:solidFill>
                  <a:srgbClr val="B9B9BB"/>
                </a:solidFill>
                <a:latin typeface="Arial" charset="0"/>
                <a:ea typeface="Arial" charset="0"/>
                <a:cs typeface="Arial" charset="0"/>
              </a:defRPr>
            </a:lvl4pPr>
            <a:lvl5pPr eaLnBrk="0" hangingPunct="0">
              <a:defRPr sz="2800">
                <a:solidFill>
                  <a:srgbClr val="B9B9BB"/>
                </a:solidFill>
                <a:latin typeface="Arial" charset="0"/>
                <a:ea typeface="Arial" charset="0"/>
                <a:cs typeface="Arial" charset="0"/>
              </a:defRPr>
            </a:lvl5pPr>
            <a:lvl6pPr marL="453908" eaLnBrk="0" fontAlgn="base" hangingPunct="0">
              <a:spcBef>
                <a:spcPct val="0"/>
              </a:spcBef>
              <a:spcAft>
                <a:spcPct val="0"/>
              </a:spcAft>
              <a:defRPr sz="2800">
                <a:solidFill>
                  <a:srgbClr val="B9B9BB"/>
                </a:solidFill>
                <a:latin typeface="Arial" charset="0"/>
                <a:ea typeface="Arial" charset="0"/>
                <a:cs typeface="Arial" charset="0"/>
              </a:defRPr>
            </a:lvl6pPr>
            <a:lvl7pPr marL="907816" eaLnBrk="0" fontAlgn="base" hangingPunct="0">
              <a:spcBef>
                <a:spcPct val="0"/>
              </a:spcBef>
              <a:spcAft>
                <a:spcPct val="0"/>
              </a:spcAft>
              <a:defRPr sz="2800">
                <a:solidFill>
                  <a:srgbClr val="B9B9BB"/>
                </a:solidFill>
                <a:latin typeface="Arial" charset="0"/>
                <a:ea typeface="Arial" charset="0"/>
                <a:cs typeface="Arial" charset="0"/>
              </a:defRPr>
            </a:lvl7pPr>
            <a:lvl8pPr marL="1361724" eaLnBrk="0" fontAlgn="base" hangingPunct="0">
              <a:spcBef>
                <a:spcPct val="0"/>
              </a:spcBef>
              <a:spcAft>
                <a:spcPct val="0"/>
              </a:spcAft>
              <a:defRPr sz="2800">
                <a:solidFill>
                  <a:srgbClr val="B9B9BB"/>
                </a:solidFill>
                <a:latin typeface="Arial" charset="0"/>
                <a:ea typeface="Arial" charset="0"/>
                <a:cs typeface="Arial" charset="0"/>
              </a:defRPr>
            </a:lvl8pPr>
            <a:lvl9pPr marL="1815633" eaLnBrk="0" fontAlgn="base" hangingPunct="0">
              <a:spcBef>
                <a:spcPct val="0"/>
              </a:spcBef>
              <a:spcAft>
                <a:spcPct val="0"/>
              </a:spcAft>
              <a:defRPr sz="2800">
                <a:solidFill>
                  <a:srgbClr val="B9B9BB"/>
                </a:solidFill>
                <a:latin typeface="Arial" charset="0"/>
                <a:ea typeface="Arial" charset="0"/>
                <a:cs typeface="Arial" charset="0"/>
              </a:defRPr>
            </a:lvl9pPr>
          </a:lstStyle>
          <a:p>
            <a:pPr eaLnBrk="1" hangingPunct="1"/>
            <a:fld id="{B881869E-AC49-6F4C-B647-4279A1E9C7D7}" type="slidenum">
              <a:rPr lang="en-GB" sz="900"/>
              <a:pPr eaLnBrk="1" hangingPunct="1"/>
              <a:t>22</a:t>
            </a:fld>
            <a:endParaRPr lang="en-GB" sz="900" dirty="0"/>
          </a:p>
        </p:txBody>
      </p:sp>
      <p:sp>
        <p:nvSpPr>
          <p:cNvPr id="13317" name="Header Placeholder 4"/>
          <p:cNvSpPr>
            <a:spLocks noGrp="1"/>
          </p:cNvSpPr>
          <p:nvPr>
            <p:ph type="hdr" sz="quarter" idx="4294967295"/>
          </p:nvPr>
        </p:nvSpPr>
        <p:spPr bwMode="auto">
          <a:xfrm>
            <a:off x="0" y="0"/>
            <a:ext cx="2919565" cy="49402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B9B9BB"/>
                </a:solidFill>
                <a:latin typeface="Arial" charset="0"/>
                <a:ea typeface="ＭＳ Ｐゴシック" charset="0"/>
                <a:cs typeface="Arial" charset="0"/>
              </a:defRPr>
            </a:lvl1pPr>
            <a:lvl2pPr marL="37658617" indent="-37204708" eaLnBrk="0" hangingPunct="0">
              <a:defRPr sz="2800">
                <a:solidFill>
                  <a:srgbClr val="B9B9BB"/>
                </a:solidFill>
                <a:latin typeface="Arial" charset="0"/>
                <a:ea typeface="Arial" charset="0"/>
                <a:cs typeface="Arial" charset="0"/>
              </a:defRPr>
            </a:lvl2pPr>
            <a:lvl3pPr eaLnBrk="0" hangingPunct="0">
              <a:defRPr sz="2800">
                <a:solidFill>
                  <a:srgbClr val="B9B9BB"/>
                </a:solidFill>
                <a:latin typeface="Arial" charset="0"/>
                <a:ea typeface="Arial" charset="0"/>
                <a:cs typeface="Arial" charset="0"/>
              </a:defRPr>
            </a:lvl3pPr>
            <a:lvl4pPr eaLnBrk="0" hangingPunct="0">
              <a:defRPr sz="2800">
                <a:solidFill>
                  <a:srgbClr val="B9B9BB"/>
                </a:solidFill>
                <a:latin typeface="Arial" charset="0"/>
                <a:ea typeface="Arial" charset="0"/>
                <a:cs typeface="Arial" charset="0"/>
              </a:defRPr>
            </a:lvl4pPr>
            <a:lvl5pPr eaLnBrk="0" hangingPunct="0">
              <a:defRPr sz="2800">
                <a:solidFill>
                  <a:srgbClr val="B9B9BB"/>
                </a:solidFill>
                <a:latin typeface="Arial" charset="0"/>
                <a:ea typeface="Arial" charset="0"/>
                <a:cs typeface="Arial" charset="0"/>
              </a:defRPr>
            </a:lvl5pPr>
            <a:lvl6pPr marL="453908" eaLnBrk="0" fontAlgn="base" hangingPunct="0">
              <a:spcBef>
                <a:spcPct val="0"/>
              </a:spcBef>
              <a:spcAft>
                <a:spcPct val="0"/>
              </a:spcAft>
              <a:defRPr sz="2800">
                <a:solidFill>
                  <a:srgbClr val="B9B9BB"/>
                </a:solidFill>
                <a:latin typeface="Arial" charset="0"/>
                <a:ea typeface="Arial" charset="0"/>
                <a:cs typeface="Arial" charset="0"/>
              </a:defRPr>
            </a:lvl6pPr>
            <a:lvl7pPr marL="907816" eaLnBrk="0" fontAlgn="base" hangingPunct="0">
              <a:spcBef>
                <a:spcPct val="0"/>
              </a:spcBef>
              <a:spcAft>
                <a:spcPct val="0"/>
              </a:spcAft>
              <a:defRPr sz="2800">
                <a:solidFill>
                  <a:srgbClr val="B9B9BB"/>
                </a:solidFill>
                <a:latin typeface="Arial" charset="0"/>
                <a:ea typeface="Arial" charset="0"/>
                <a:cs typeface="Arial" charset="0"/>
              </a:defRPr>
            </a:lvl7pPr>
            <a:lvl8pPr marL="1361724" eaLnBrk="0" fontAlgn="base" hangingPunct="0">
              <a:spcBef>
                <a:spcPct val="0"/>
              </a:spcBef>
              <a:spcAft>
                <a:spcPct val="0"/>
              </a:spcAft>
              <a:defRPr sz="2800">
                <a:solidFill>
                  <a:srgbClr val="B9B9BB"/>
                </a:solidFill>
                <a:latin typeface="Arial" charset="0"/>
                <a:ea typeface="Arial" charset="0"/>
                <a:cs typeface="Arial" charset="0"/>
              </a:defRPr>
            </a:lvl8pPr>
            <a:lvl9pPr marL="1815633" eaLnBrk="0" fontAlgn="base" hangingPunct="0">
              <a:spcBef>
                <a:spcPct val="0"/>
              </a:spcBef>
              <a:spcAft>
                <a:spcPct val="0"/>
              </a:spcAft>
              <a:defRPr sz="2800">
                <a:solidFill>
                  <a:srgbClr val="B9B9BB"/>
                </a:solidFill>
                <a:latin typeface="Arial" charset="0"/>
                <a:ea typeface="Arial" charset="0"/>
                <a:cs typeface="Arial" charset="0"/>
              </a:defRPr>
            </a:lvl9pPr>
          </a:lstStyle>
          <a:p>
            <a:pPr eaLnBrk="1" hangingPunct="1"/>
            <a:r>
              <a:rPr lang="en-GB" dirty="0"/>
              <a:t>Understanding Modern Spectrum Management: 29</a:t>
            </a:r>
            <a:r>
              <a:rPr lang="en-GB" baseline="30000" dirty="0"/>
              <a:t>th</a:t>
            </a:r>
            <a:r>
              <a:rPr lang="en-GB" dirty="0"/>
              <a:t> September to 3</a:t>
            </a:r>
            <a:r>
              <a:rPr lang="en-GB" baseline="30000" dirty="0"/>
              <a:t>rd</a:t>
            </a:r>
            <a:r>
              <a:rPr lang="en-GB" dirty="0"/>
              <a:t> October 2008</a:t>
            </a:r>
          </a:p>
          <a:p>
            <a:pPr eaLnBrk="1" hangingPunct="1"/>
            <a:r>
              <a:rPr lang="en-GB" dirty="0"/>
              <a:t>Merton College, Oxford, UK</a:t>
            </a:r>
            <a:endParaRPr lang="en-GB" sz="800" dirty="0">
              <a:latin typeface="Century Schoolbook" charset="0"/>
              <a:cs typeface="Times New Roman"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p:cNvSpPr>
          <p:nvPr>
            <p:ph type="sldImg"/>
          </p:nvPr>
        </p:nvSpPr>
        <p:spPr bwMode="auto">
          <a:xfrm>
            <a:off x="900113" y="739775"/>
            <a:ext cx="4935537" cy="3702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latin typeface="Arial" charset="0"/>
              <a:cs typeface="Arial" charset="0"/>
            </a:endParaRPr>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B9B9BB"/>
                </a:solidFill>
                <a:latin typeface="Arial" charset="0"/>
                <a:ea typeface="ＭＳ Ｐゴシック" charset="0"/>
                <a:cs typeface="Arial" charset="0"/>
              </a:defRPr>
            </a:lvl1pPr>
            <a:lvl2pPr marL="37658617" indent="-37204708" eaLnBrk="0" hangingPunct="0">
              <a:defRPr sz="2800">
                <a:solidFill>
                  <a:srgbClr val="B9B9BB"/>
                </a:solidFill>
                <a:latin typeface="Arial" charset="0"/>
                <a:ea typeface="Arial" charset="0"/>
                <a:cs typeface="Arial" charset="0"/>
              </a:defRPr>
            </a:lvl2pPr>
            <a:lvl3pPr eaLnBrk="0" hangingPunct="0">
              <a:defRPr sz="2800">
                <a:solidFill>
                  <a:srgbClr val="B9B9BB"/>
                </a:solidFill>
                <a:latin typeface="Arial" charset="0"/>
                <a:ea typeface="Arial" charset="0"/>
                <a:cs typeface="Arial" charset="0"/>
              </a:defRPr>
            </a:lvl3pPr>
            <a:lvl4pPr eaLnBrk="0" hangingPunct="0">
              <a:defRPr sz="2800">
                <a:solidFill>
                  <a:srgbClr val="B9B9BB"/>
                </a:solidFill>
                <a:latin typeface="Arial" charset="0"/>
                <a:ea typeface="Arial" charset="0"/>
                <a:cs typeface="Arial" charset="0"/>
              </a:defRPr>
            </a:lvl4pPr>
            <a:lvl5pPr eaLnBrk="0" hangingPunct="0">
              <a:defRPr sz="2800">
                <a:solidFill>
                  <a:srgbClr val="B9B9BB"/>
                </a:solidFill>
                <a:latin typeface="Arial" charset="0"/>
                <a:ea typeface="Arial" charset="0"/>
                <a:cs typeface="Arial" charset="0"/>
              </a:defRPr>
            </a:lvl5pPr>
            <a:lvl6pPr marL="453908" eaLnBrk="0" fontAlgn="base" hangingPunct="0">
              <a:spcBef>
                <a:spcPct val="0"/>
              </a:spcBef>
              <a:spcAft>
                <a:spcPct val="0"/>
              </a:spcAft>
              <a:defRPr sz="2800">
                <a:solidFill>
                  <a:srgbClr val="B9B9BB"/>
                </a:solidFill>
                <a:latin typeface="Arial" charset="0"/>
                <a:ea typeface="Arial" charset="0"/>
                <a:cs typeface="Arial" charset="0"/>
              </a:defRPr>
            </a:lvl6pPr>
            <a:lvl7pPr marL="907816" eaLnBrk="0" fontAlgn="base" hangingPunct="0">
              <a:spcBef>
                <a:spcPct val="0"/>
              </a:spcBef>
              <a:spcAft>
                <a:spcPct val="0"/>
              </a:spcAft>
              <a:defRPr sz="2800">
                <a:solidFill>
                  <a:srgbClr val="B9B9BB"/>
                </a:solidFill>
                <a:latin typeface="Arial" charset="0"/>
                <a:ea typeface="Arial" charset="0"/>
                <a:cs typeface="Arial" charset="0"/>
              </a:defRPr>
            </a:lvl7pPr>
            <a:lvl8pPr marL="1361724" eaLnBrk="0" fontAlgn="base" hangingPunct="0">
              <a:spcBef>
                <a:spcPct val="0"/>
              </a:spcBef>
              <a:spcAft>
                <a:spcPct val="0"/>
              </a:spcAft>
              <a:defRPr sz="2800">
                <a:solidFill>
                  <a:srgbClr val="B9B9BB"/>
                </a:solidFill>
                <a:latin typeface="Arial" charset="0"/>
                <a:ea typeface="Arial" charset="0"/>
                <a:cs typeface="Arial" charset="0"/>
              </a:defRPr>
            </a:lvl8pPr>
            <a:lvl9pPr marL="1815633" eaLnBrk="0" fontAlgn="base" hangingPunct="0">
              <a:spcBef>
                <a:spcPct val="0"/>
              </a:spcBef>
              <a:spcAft>
                <a:spcPct val="0"/>
              </a:spcAft>
              <a:defRPr sz="2800">
                <a:solidFill>
                  <a:srgbClr val="B9B9BB"/>
                </a:solidFill>
                <a:latin typeface="Arial" charset="0"/>
                <a:ea typeface="Arial" charset="0"/>
                <a:cs typeface="Arial" charset="0"/>
              </a:defRPr>
            </a:lvl9pPr>
          </a:lstStyle>
          <a:p>
            <a:pPr eaLnBrk="1" hangingPunct="1"/>
            <a:fld id="{B881869E-AC49-6F4C-B647-4279A1E9C7D7}" type="slidenum">
              <a:rPr lang="en-GB" sz="900"/>
              <a:pPr eaLnBrk="1" hangingPunct="1"/>
              <a:t>4</a:t>
            </a:fld>
            <a:endParaRPr lang="en-GB" sz="900" dirty="0"/>
          </a:p>
        </p:txBody>
      </p:sp>
      <p:sp>
        <p:nvSpPr>
          <p:cNvPr id="13317" name="Header Placeholder 4"/>
          <p:cNvSpPr>
            <a:spLocks noGrp="1"/>
          </p:cNvSpPr>
          <p:nvPr>
            <p:ph type="hdr" sz="quarter" idx="4294967295"/>
          </p:nvPr>
        </p:nvSpPr>
        <p:spPr bwMode="auto">
          <a:xfrm>
            <a:off x="0" y="0"/>
            <a:ext cx="2919565" cy="49402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B9B9BB"/>
                </a:solidFill>
                <a:latin typeface="Arial" charset="0"/>
                <a:ea typeface="ＭＳ Ｐゴシック" charset="0"/>
                <a:cs typeface="Arial" charset="0"/>
              </a:defRPr>
            </a:lvl1pPr>
            <a:lvl2pPr marL="37658617" indent="-37204708" eaLnBrk="0" hangingPunct="0">
              <a:defRPr sz="2800">
                <a:solidFill>
                  <a:srgbClr val="B9B9BB"/>
                </a:solidFill>
                <a:latin typeface="Arial" charset="0"/>
                <a:ea typeface="Arial" charset="0"/>
                <a:cs typeface="Arial" charset="0"/>
              </a:defRPr>
            </a:lvl2pPr>
            <a:lvl3pPr eaLnBrk="0" hangingPunct="0">
              <a:defRPr sz="2800">
                <a:solidFill>
                  <a:srgbClr val="B9B9BB"/>
                </a:solidFill>
                <a:latin typeface="Arial" charset="0"/>
                <a:ea typeface="Arial" charset="0"/>
                <a:cs typeface="Arial" charset="0"/>
              </a:defRPr>
            </a:lvl3pPr>
            <a:lvl4pPr eaLnBrk="0" hangingPunct="0">
              <a:defRPr sz="2800">
                <a:solidFill>
                  <a:srgbClr val="B9B9BB"/>
                </a:solidFill>
                <a:latin typeface="Arial" charset="0"/>
                <a:ea typeface="Arial" charset="0"/>
                <a:cs typeface="Arial" charset="0"/>
              </a:defRPr>
            </a:lvl4pPr>
            <a:lvl5pPr eaLnBrk="0" hangingPunct="0">
              <a:defRPr sz="2800">
                <a:solidFill>
                  <a:srgbClr val="B9B9BB"/>
                </a:solidFill>
                <a:latin typeface="Arial" charset="0"/>
                <a:ea typeface="Arial" charset="0"/>
                <a:cs typeface="Arial" charset="0"/>
              </a:defRPr>
            </a:lvl5pPr>
            <a:lvl6pPr marL="453908" eaLnBrk="0" fontAlgn="base" hangingPunct="0">
              <a:spcBef>
                <a:spcPct val="0"/>
              </a:spcBef>
              <a:spcAft>
                <a:spcPct val="0"/>
              </a:spcAft>
              <a:defRPr sz="2800">
                <a:solidFill>
                  <a:srgbClr val="B9B9BB"/>
                </a:solidFill>
                <a:latin typeface="Arial" charset="0"/>
                <a:ea typeface="Arial" charset="0"/>
                <a:cs typeface="Arial" charset="0"/>
              </a:defRPr>
            </a:lvl6pPr>
            <a:lvl7pPr marL="907816" eaLnBrk="0" fontAlgn="base" hangingPunct="0">
              <a:spcBef>
                <a:spcPct val="0"/>
              </a:spcBef>
              <a:spcAft>
                <a:spcPct val="0"/>
              </a:spcAft>
              <a:defRPr sz="2800">
                <a:solidFill>
                  <a:srgbClr val="B9B9BB"/>
                </a:solidFill>
                <a:latin typeface="Arial" charset="0"/>
                <a:ea typeface="Arial" charset="0"/>
                <a:cs typeface="Arial" charset="0"/>
              </a:defRPr>
            </a:lvl7pPr>
            <a:lvl8pPr marL="1361724" eaLnBrk="0" fontAlgn="base" hangingPunct="0">
              <a:spcBef>
                <a:spcPct val="0"/>
              </a:spcBef>
              <a:spcAft>
                <a:spcPct val="0"/>
              </a:spcAft>
              <a:defRPr sz="2800">
                <a:solidFill>
                  <a:srgbClr val="B9B9BB"/>
                </a:solidFill>
                <a:latin typeface="Arial" charset="0"/>
                <a:ea typeface="Arial" charset="0"/>
                <a:cs typeface="Arial" charset="0"/>
              </a:defRPr>
            </a:lvl8pPr>
            <a:lvl9pPr marL="1815633" eaLnBrk="0" fontAlgn="base" hangingPunct="0">
              <a:spcBef>
                <a:spcPct val="0"/>
              </a:spcBef>
              <a:spcAft>
                <a:spcPct val="0"/>
              </a:spcAft>
              <a:defRPr sz="2800">
                <a:solidFill>
                  <a:srgbClr val="B9B9BB"/>
                </a:solidFill>
                <a:latin typeface="Arial" charset="0"/>
                <a:ea typeface="Arial" charset="0"/>
                <a:cs typeface="Arial" charset="0"/>
              </a:defRPr>
            </a:lvl9pPr>
          </a:lstStyle>
          <a:p>
            <a:pPr eaLnBrk="1" hangingPunct="1"/>
            <a:r>
              <a:rPr lang="en-GB" dirty="0"/>
              <a:t>Understanding Modern Spectrum Management: 29</a:t>
            </a:r>
            <a:r>
              <a:rPr lang="en-GB" baseline="30000" dirty="0"/>
              <a:t>th</a:t>
            </a:r>
            <a:r>
              <a:rPr lang="en-GB" dirty="0"/>
              <a:t> September to 3</a:t>
            </a:r>
            <a:r>
              <a:rPr lang="en-GB" baseline="30000" dirty="0"/>
              <a:t>rd</a:t>
            </a:r>
            <a:r>
              <a:rPr lang="en-GB" dirty="0"/>
              <a:t> October 2008</a:t>
            </a:r>
          </a:p>
          <a:p>
            <a:pPr eaLnBrk="1" hangingPunct="1"/>
            <a:r>
              <a:rPr lang="en-GB" dirty="0"/>
              <a:t>Merton College, Oxford, UK</a:t>
            </a:r>
            <a:endParaRPr lang="en-GB" sz="800" dirty="0">
              <a:latin typeface="Century Schoolbook" charset="0"/>
              <a:cs typeface="Times New Roman"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p:cNvSpPr>
          <p:nvPr>
            <p:ph type="sldImg"/>
          </p:nvPr>
        </p:nvSpPr>
        <p:spPr bwMode="auto">
          <a:xfrm>
            <a:off x="900113" y="739775"/>
            <a:ext cx="4935537" cy="3702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latin typeface="Arial" charset="0"/>
              <a:cs typeface="Arial" charset="0"/>
            </a:endParaRPr>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B9B9BB"/>
                </a:solidFill>
                <a:latin typeface="Arial" charset="0"/>
                <a:ea typeface="ＭＳ Ｐゴシック" charset="0"/>
                <a:cs typeface="Arial" charset="0"/>
              </a:defRPr>
            </a:lvl1pPr>
            <a:lvl2pPr marL="37658617" indent="-37204708" eaLnBrk="0" hangingPunct="0">
              <a:defRPr sz="2800">
                <a:solidFill>
                  <a:srgbClr val="B9B9BB"/>
                </a:solidFill>
                <a:latin typeface="Arial" charset="0"/>
                <a:ea typeface="Arial" charset="0"/>
                <a:cs typeface="Arial" charset="0"/>
              </a:defRPr>
            </a:lvl2pPr>
            <a:lvl3pPr eaLnBrk="0" hangingPunct="0">
              <a:defRPr sz="2800">
                <a:solidFill>
                  <a:srgbClr val="B9B9BB"/>
                </a:solidFill>
                <a:latin typeface="Arial" charset="0"/>
                <a:ea typeface="Arial" charset="0"/>
                <a:cs typeface="Arial" charset="0"/>
              </a:defRPr>
            </a:lvl3pPr>
            <a:lvl4pPr eaLnBrk="0" hangingPunct="0">
              <a:defRPr sz="2800">
                <a:solidFill>
                  <a:srgbClr val="B9B9BB"/>
                </a:solidFill>
                <a:latin typeface="Arial" charset="0"/>
                <a:ea typeface="Arial" charset="0"/>
                <a:cs typeface="Arial" charset="0"/>
              </a:defRPr>
            </a:lvl4pPr>
            <a:lvl5pPr eaLnBrk="0" hangingPunct="0">
              <a:defRPr sz="2800">
                <a:solidFill>
                  <a:srgbClr val="B9B9BB"/>
                </a:solidFill>
                <a:latin typeface="Arial" charset="0"/>
                <a:ea typeface="Arial" charset="0"/>
                <a:cs typeface="Arial" charset="0"/>
              </a:defRPr>
            </a:lvl5pPr>
            <a:lvl6pPr marL="453908" eaLnBrk="0" fontAlgn="base" hangingPunct="0">
              <a:spcBef>
                <a:spcPct val="0"/>
              </a:spcBef>
              <a:spcAft>
                <a:spcPct val="0"/>
              </a:spcAft>
              <a:defRPr sz="2800">
                <a:solidFill>
                  <a:srgbClr val="B9B9BB"/>
                </a:solidFill>
                <a:latin typeface="Arial" charset="0"/>
                <a:ea typeface="Arial" charset="0"/>
                <a:cs typeface="Arial" charset="0"/>
              </a:defRPr>
            </a:lvl6pPr>
            <a:lvl7pPr marL="907816" eaLnBrk="0" fontAlgn="base" hangingPunct="0">
              <a:spcBef>
                <a:spcPct val="0"/>
              </a:spcBef>
              <a:spcAft>
                <a:spcPct val="0"/>
              </a:spcAft>
              <a:defRPr sz="2800">
                <a:solidFill>
                  <a:srgbClr val="B9B9BB"/>
                </a:solidFill>
                <a:latin typeface="Arial" charset="0"/>
                <a:ea typeface="Arial" charset="0"/>
                <a:cs typeface="Arial" charset="0"/>
              </a:defRPr>
            </a:lvl7pPr>
            <a:lvl8pPr marL="1361724" eaLnBrk="0" fontAlgn="base" hangingPunct="0">
              <a:spcBef>
                <a:spcPct val="0"/>
              </a:spcBef>
              <a:spcAft>
                <a:spcPct val="0"/>
              </a:spcAft>
              <a:defRPr sz="2800">
                <a:solidFill>
                  <a:srgbClr val="B9B9BB"/>
                </a:solidFill>
                <a:latin typeface="Arial" charset="0"/>
                <a:ea typeface="Arial" charset="0"/>
                <a:cs typeface="Arial" charset="0"/>
              </a:defRPr>
            </a:lvl8pPr>
            <a:lvl9pPr marL="1815633" eaLnBrk="0" fontAlgn="base" hangingPunct="0">
              <a:spcBef>
                <a:spcPct val="0"/>
              </a:spcBef>
              <a:spcAft>
                <a:spcPct val="0"/>
              </a:spcAft>
              <a:defRPr sz="2800">
                <a:solidFill>
                  <a:srgbClr val="B9B9BB"/>
                </a:solidFill>
                <a:latin typeface="Arial" charset="0"/>
                <a:ea typeface="Arial" charset="0"/>
                <a:cs typeface="Arial" charset="0"/>
              </a:defRPr>
            </a:lvl9pPr>
          </a:lstStyle>
          <a:p>
            <a:pPr eaLnBrk="1" hangingPunct="1"/>
            <a:fld id="{B881869E-AC49-6F4C-B647-4279A1E9C7D7}" type="slidenum">
              <a:rPr lang="en-GB" sz="900"/>
              <a:pPr eaLnBrk="1" hangingPunct="1"/>
              <a:t>5</a:t>
            </a:fld>
            <a:endParaRPr lang="en-GB" sz="900" dirty="0"/>
          </a:p>
        </p:txBody>
      </p:sp>
      <p:sp>
        <p:nvSpPr>
          <p:cNvPr id="13317" name="Header Placeholder 4"/>
          <p:cNvSpPr>
            <a:spLocks noGrp="1"/>
          </p:cNvSpPr>
          <p:nvPr>
            <p:ph type="hdr" sz="quarter" idx="4294967295"/>
          </p:nvPr>
        </p:nvSpPr>
        <p:spPr bwMode="auto">
          <a:xfrm>
            <a:off x="0" y="0"/>
            <a:ext cx="2919565" cy="49402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B9B9BB"/>
                </a:solidFill>
                <a:latin typeface="Arial" charset="0"/>
                <a:ea typeface="ＭＳ Ｐゴシック" charset="0"/>
                <a:cs typeface="Arial" charset="0"/>
              </a:defRPr>
            </a:lvl1pPr>
            <a:lvl2pPr marL="37658617" indent="-37204708" eaLnBrk="0" hangingPunct="0">
              <a:defRPr sz="2800">
                <a:solidFill>
                  <a:srgbClr val="B9B9BB"/>
                </a:solidFill>
                <a:latin typeface="Arial" charset="0"/>
                <a:ea typeface="Arial" charset="0"/>
                <a:cs typeface="Arial" charset="0"/>
              </a:defRPr>
            </a:lvl2pPr>
            <a:lvl3pPr eaLnBrk="0" hangingPunct="0">
              <a:defRPr sz="2800">
                <a:solidFill>
                  <a:srgbClr val="B9B9BB"/>
                </a:solidFill>
                <a:latin typeface="Arial" charset="0"/>
                <a:ea typeface="Arial" charset="0"/>
                <a:cs typeface="Arial" charset="0"/>
              </a:defRPr>
            </a:lvl3pPr>
            <a:lvl4pPr eaLnBrk="0" hangingPunct="0">
              <a:defRPr sz="2800">
                <a:solidFill>
                  <a:srgbClr val="B9B9BB"/>
                </a:solidFill>
                <a:latin typeface="Arial" charset="0"/>
                <a:ea typeface="Arial" charset="0"/>
                <a:cs typeface="Arial" charset="0"/>
              </a:defRPr>
            </a:lvl4pPr>
            <a:lvl5pPr eaLnBrk="0" hangingPunct="0">
              <a:defRPr sz="2800">
                <a:solidFill>
                  <a:srgbClr val="B9B9BB"/>
                </a:solidFill>
                <a:latin typeface="Arial" charset="0"/>
                <a:ea typeface="Arial" charset="0"/>
                <a:cs typeface="Arial" charset="0"/>
              </a:defRPr>
            </a:lvl5pPr>
            <a:lvl6pPr marL="453908" eaLnBrk="0" fontAlgn="base" hangingPunct="0">
              <a:spcBef>
                <a:spcPct val="0"/>
              </a:spcBef>
              <a:spcAft>
                <a:spcPct val="0"/>
              </a:spcAft>
              <a:defRPr sz="2800">
                <a:solidFill>
                  <a:srgbClr val="B9B9BB"/>
                </a:solidFill>
                <a:latin typeface="Arial" charset="0"/>
                <a:ea typeface="Arial" charset="0"/>
                <a:cs typeface="Arial" charset="0"/>
              </a:defRPr>
            </a:lvl6pPr>
            <a:lvl7pPr marL="907816" eaLnBrk="0" fontAlgn="base" hangingPunct="0">
              <a:spcBef>
                <a:spcPct val="0"/>
              </a:spcBef>
              <a:spcAft>
                <a:spcPct val="0"/>
              </a:spcAft>
              <a:defRPr sz="2800">
                <a:solidFill>
                  <a:srgbClr val="B9B9BB"/>
                </a:solidFill>
                <a:latin typeface="Arial" charset="0"/>
                <a:ea typeface="Arial" charset="0"/>
                <a:cs typeface="Arial" charset="0"/>
              </a:defRPr>
            </a:lvl7pPr>
            <a:lvl8pPr marL="1361724" eaLnBrk="0" fontAlgn="base" hangingPunct="0">
              <a:spcBef>
                <a:spcPct val="0"/>
              </a:spcBef>
              <a:spcAft>
                <a:spcPct val="0"/>
              </a:spcAft>
              <a:defRPr sz="2800">
                <a:solidFill>
                  <a:srgbClr val="B9B9BB"/>
                </a:solidFill>
                <a:latin typeface="Arial" charset="0"/>
                <a:ea typeface="Arial" charset="0"/>
                <a:cs typeface="Arial" charset="0"/>
              </a:defRPr>
            </a:lvl8pPr>
            <a:lvl9pPr marL="1815633" eaLnBrk="0" fontAlgn="base" hangingPunct="0">
              <a:spcBef>
                <a:spcPct val="0"/>
              </a:spcBef>
              <a:spcAft>
                <a:spcPct val="0"/>
              </a:spcAft>
              <a:defRPr sz="2800">
                <a:solidFill>
                  <a:srgbClr val="B9B9BB"/>
                </a:solidFill>
                <a:latin typeface="Arial" charset="0"/>
                <a:ea typeface="Arial" charset="0"/>
                <a:cs typeface="Arial" charset="0"/>
              </a:defRPr>
            </a:lvl9pPr>
          </a:lstStyle>
          <a:p>
            <a:pPr eaLnBrk="1" hangingPunct="1"/>
            <a:r>
              <a:rPr lang="en-GB" dirty="0"/>
              <a:t>Understanding Modern Spectrum Management: 29</a:t>
            </a:r>
            <a:r>
              <a:rPr lang="en-GB" baseline="30000" dirty="0"/>
              <a:t>th</a:t>
            </a:r>
            <a:r>
              <a:rPr lang="en-GB" dirty="0"/>
              <a:t> September to 3</a:t>
            </a:r>
            <a:r>
              <a:rPr lang="en-GB" baseline="30000" dirty="0"/>
              <a:t>rd</a:t>
            </a:r>
            <a:r>
              <a:rPr lang="en-GB" dirty="0"/>
              <a:t> October 2008</a:t>
            </a:r>
          </a:p>
          <a:p>
            <a:pPr eaLnBrk="1" hangingPunct="1"/>
            <a:r>
              <a:rPr lang="en-GB" dirty="0"/>
              <a:t>Merton College, Oxford, UK</a:t>
            </a:r>
            <a:endParaRPr lang="en-GB" sz="800" dirty="0">
              <a:latin typeface="Century Schoolbook" charset="0"/>
              <a:cs typeface="Times New Roman"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p:cNvSpPr>
          <p:nvPr>
            <p:ph type="sldImg"/>
          </p:nvPr>
        </p:nvSpPr>
        <p:spPr bwMode="auto">
          <a:xfrm>
            <a:off x="900113" y="739775"/>
            <a:ext cx="4935537" cy="3702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latin typeface="Arial" charset="0"/>
              <a:cs typeface="Arial" charset="0"/>
            </a:endParaRPr>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B9B9BB"/>
                </a:solidFill>
                <a:latin typeface="Arial" charset="0"/>
                <a:ea typeface="ＭＳ Ｐゴシック" charset="0"/>
                <a:cs typeface="Arial" charset="0"/>
              </a:defRPr>
            </a:lvl1pPr>
            <a:lvl2pPr marL="37658617" indent="-37204708" eaLnBrk="0" hangingPunct="0">
              <a:defRPr sz="2800">
                <a:solidFill>
                  <a:srgbClr val="B9B9BB"/>
                </a:solidFill>
                <a:latin typeface="Arial" charset="0"/>
                <a:ea typeface="Arial" charset="0"/>
                <a:cs typeface="Arial" charset="0"/>
              </a:defRPr>
            </a:lvl2pPr>
            <a:lvl3pPr eaLnBrk="0" hangingPunct="0">
              <a:defRPr sz="2800">
                <a:solidFill>
                  <a:srgbClr val="B9B9BB"/>
                </a:solidFill>
                <a:latin typeface="Arial" charset="0"/>
                <a:ea typeface="Arial" charset="0"/>
                <a:cs typeface="Arial" charset="0"/>
              </a:defRPr>
            </a:lvl3pPr>
            <a:lvl4pPr eaLnBrk="0" hangingPunct="0">
              <a:defRPr sz="2800">
                <a:solidFill>
                  <a:srgbClr val="B9B9BB"/>
                </a:solidFill>
                <a:latin typeface="Arial" charset="0"/>
                <a:ea typeface="Arial" charset="0"/>
                <a:cs typeface="Arial" charset="0"/>
              </a:defRPr>
            </a:lvl4pPr>
            <a:lvl5pPr eaLnBrk="0" hangingPunct="0">
              <a:defRPr sz="2800">
                <a:solidFill>
                  <a:srgbClr val="B9B9BB"/>
                </a:solidFill>
                <a:latin typeface="Arial" charset="0"/>
                <a:ea typeface="Arial" charset="0"/>
                <a:cs typeface="Arial" charset="0"/>
              </a:defRPr>
            </a:lvl5pPr>
            <a:lvl6pPr marL="453908" eaLnBrk="0" fontAlgn="base" hangingPunct="0">
              <a:spcBef>
                <a:spcPct val="0"/>
              </a:spcBef>
              <a:spcAft>
                <a:spcPct val="0"/>
              </a:spcAft>
              <a:defRPr sz="2800">
                <a:solidFill>
                  <a:srgbClr val="B9B9BB"/>
                </a:solidFill>
                <a:latin typeface="Arial" charset="0"/>
                <a:ea typeface="Arial" charset="0"/>
                <a:cs typeface="Arial" charset="0"/>
              </a:defRPr>
            </a:lvl6pPr>
            <a:lvl7pPr marL="907816" eaLnBrk="0" fontAlgn="base" hangingPunct="0">
              <a:spcBef>
                <a:spcPct val="0"/>
              </a:spcBef>
              <a:spcAft>
                <a:spcPct val="0"/>
              </a:spcAft>
              <a:defRPr sz="2800">
                <a:solidFill>
                  <a:srgbClr val="B9B9BB"/>
                </a:solidFill>
                <a:latin typeface="Arial" charset="0"/>
                <a:ea typeface="Arial" charset="0"/>
                <a:cs typeface="Arial" charset="0"/>
              </a:defRPr>
            </a:lvl7pPr>
            <a:lvl8pPr marL="1361724" eaLnBrk="0" fontAlgn="base" hangingPunct="0">
              <a:spcBef>
                <a:spcPct val="0"/>
              </a:spcBef>
              <a:spcAft>
                <a:spcPct val="0"/>
              </a:spcAft>
              <a:defRPr sz="2800">
                <a:solidFill>
                  <a:srgbClr val="B9B9BB"/>
                </a:solidFill>
                <a:latin typeface="Arial" charset="0"/>
                <a:ea typeface="Arial" charset="0"/>
                <a:cs typeface="Arial" charset="0"/>
              </a:defRPr>
            </a:lvl8pPr>
            <a:lvl9pPr marL="1815633" eaLnBrk="0" fontAlgn="base" hangingPunct="0">
              <a:spcBef>
                <a:spcPct val="0"/>
              </a:spcBef>
              <a:spcAft>
                <a:spcPct val="0"/>
              </a:spcAft>
              <a:defRPr sz="2800">
                <a:solidFill>
                  <a:srgbClr val="B9B9BB"/>
                </a:solidFill>
                <a:latin typeface="Arial" charset="0"/>
                <a:ea typeface="Arial" charset="0"/>
                <a:cs typeface="Arial" charset="0"/>
              </a:defRPr>
            </a:lvl9pPr>
          </a:lstStyle>
          <a:p>
            <a:pPr eaLnBrk="1" hangingPunct="1"/>
            <a:fld id="{B881869E-AC49-6F4C-B647-4279A1E9C7D7}" type="slidenum">
              <a:rPr lang="en-GB" sz="900"/>
              <a:pPr eaLnBrk="1" hangingPunct="1"/>
              <a:t>6</a:t>
            </a:fld>
            <a:endParaRPr lang="en-GB" sz="900" dirty="0"/>
          </a:p>
        </p:txBody>
      </p:sp>
      <p:sp>
        <p:nvSpPr>
          <p:cNvPr id="13317" name="Header Placeholder 4"/>
          <p:cNvSpPr>
            <a:spLocks noGrp="1"/>
          </p:cNvSpPr>
          <p:nvPr>
            <p:ph type="hdr" sz="quarter" idx="4294967295"/>
          </p:nvPr>
        </p:nvSpPr>
        <p:spPr bwMode="auto">
          <a:xfrm>
            <a:off x="0" y="0"/>
            <a:ext cx="2919565" cy="49402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B9B9BB"/>
                </a:solidFill>
                <a:latin typeface="Arial" charset="0"/>
                <a:ea typeface="ＭＳ Ｐゴシック" charset="0"/>
                <a:cs typeface="Arial" charset="0"/>
              </a:defRPr>
            </a:lvl1pPr>
            <a:lvl2pPr marL="37658617" indent="-37204708" eaLnBrk="0" hangingPunct="0">
              <a:defRPr sz="2800">
                <a:solidFill>
                  <a:srgbClr val="B9B9BB"/>
                </a:solidFill>
                <a:latin typeface="Arial" charset="0"/>
                <a:ea typeface="Arial" charset="0"/>
                <a:cs typeface="Arial" charset="0"/>
              </a:defRPr>
            </a:lvl2pPr>
            <a:lvl3pPr eaLnBrk="0" hangingPunct="0">
              <a:defRPr sz="2800">
                <a:solidFill>
                  <a:srgbClr val="B9B9BB"/>
                </a:solidFill>
                <a:latin typeface="Arial" charset="0"/>
                <a:ea typeface="Arial" charset="0"/>
                <a:cs typeface="Arial" charset="0"/>
              </a:defRPr>
            </a:lvl3pPr>
            <a:lvl4pPr eaLnBrk="0" hangingPunct="0">
              <a:defRPr sz="2800">
                <a:solidFill>
                  <a:srgbClr val="B9B9BB"/>
                </a:solidFill>
                <a:latin typeface="Arial" charset="0"/>
                <a:ea typeface="Arial" charset="0"/>
                <a:cs typeface="Arial" charset="0"/>
              </a:defRPr>
            </a:lvl4pPr>
            <a:lvl5pPr eaLnBrk="0" hangingPunct="0">
              <a:defRPr sz="2800">
                <a:solidFill>
                  <a:srgbClr val="B9B9BB"/>
                </a:solidFill>
                <a:latin typeface="Arial" charset="0"/>
                <a:ea typeface="Arial" charset="0"/>
                <a:cs typeface="Arial" charset="0"/>
              </a:defRPr>
            </a:lvl5pPr>
            <a:lvl6pPr marL="453908" eaLnBrk="0" fontAlgn="base" hangingPunct="0">
              <a:spcBef>
                <a:spcPct val="0"/>
              </a:spcBef>
              <a:spcAft>
                <a:spcPct val="0"/>
              </a:spcAft>
              <a:defRPr sz="2800">
                <a:solidFill>
                  <a:srgbClr val="B9B9BB"/>
                </a:solidFill>
                <a:latin typeface="Arial" charset="0"/>
                <a:ea typeface="Arial" charset="0"/>
                <a:cs typeface="Arial" charset="0"/>
              </a:defRPr>
            </a:lvl6pPr>
            <a:lvl7pPr marL="907816" eaLnBrk="0" fontAlgn="base" hangingPunct="0">
              <a:spcBef>
                <a:spcPct val="0"/>
              </a:spcBef>
              <a:spcAft>
                <a:spcPct val="0"/>
              </a:spcAft>
              <a:defRPr sz="2800">
                <a:solidFill>
                  <a:srgbClr val="B9B9BB"/>
                </a:solidFill>
                <a:latin typeface="Arial" charset="0"/>
                <a:ea typeface="Arial" charset="0"/>
                <a:cs typeface="Arial" charset="0"/>
              </a:defRPr>
            </a:lvl7pPr>
            <a:lvl8pPr marL="1361724" eaLnBrk="0" fontAlgn="base" hangingPunct="0">
              <a:spcBef>
                <a:spcPct val="0"/>
              </a:spcBef>
              <a:spcAft>
                <a:spcPct val="0"/>
              </a:spcAft>
              <a:defRPr sz="2800">
                <a:solidFill>
                  <a:srgbClr val="B9B9BB"/>
                </a:solidFill>
                <a:latin typeface="Arial" charset="0"/>
                <a:ea typeface="Arial" charset="0"/>
                <a:cs typeface="Arial" charset="0"/>
              </a:defRPr>
            </a:lvl8pPr>
            <a:lvl9pPr marL="1815633" eaLnBrk="0" fontAlgn="base" hangingPunct="0">
              <a:spcBef>
                <a:spcPct val="0"/>
              </a:spcBef>
              <a:spcAft>
                <a:spcPct val="0"/>
              </a:spcAft>
              <a:defRPr sz="2800">
                <a:solidFill>
                  <a:srgbClr val="B9B9BB"/>
                </a:solidFill>
                <a:latin typeface="Arial" charset="0"/>
                <a:ea typeface="Arial" charset="0"/>
                <a:cs typeface="Arial" charset="0"/>
              </a:defRPr>
            </a:lvl9pPr>
          </a:lstStyle>
          <a:p>
            <a:pPr eaLnBrk="1" hangingPunct="1"/>
            <a:r>
              <a:rPr lang="en-GB" dirty="0"/>
              <a:t>Understanding Modern Spectrum Management: 29</a:t>
            </a:r>
            <a:r>
              <a:rPr lang="en-GB" baseline="30000" dirty="0"/>
              <a:t>th</a:t>
            </a:r>
            <a:r>
              <a:rPr lang="en-GB" dirty="0"/>
              <a:t> September to 3</a:t>
            </a:r>
            <a:r>
              <a:rPr lang="en-GB" baseline="30000" dirty="0"/>
              <a:t>rd</a:t>
            </a:r>
            <a:r>
              <a:rPr lang="en-GB" dirty="0"/>
              <a:t> October 2008</a:t>
            </a:r>
          </a:p>
          <a:p>
            <a:pPr eaLnBrk="1" hangingPunct="1"/>
            <a:r>
              <a:rPr lang="en-GB" dirty="0"/>
              <a:t>Merton College, Oxford, UK</a:t>
            </a:r>
            <a:endParaRPr lang="en-GB" sz="800" dirty="0">
              <a:latin typeface="Century Schoolbook" charset="0"/>
              <a:cs typeface="Times New Roman"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p:cNvSpPr>
          <p:nvPr>
            <p:ph type="sldImg"/>
          </p:nvPr>
        </p:nvSpPr>
        <p:spPr bwMode="auto">
          <a:xfrm>
            <a:off x="900113" y="739775"/>
            <a:ext cx="4935537" cy="3702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latin typeface="Arial" charset="0"/>
              <a:cs typeface="Arial" charset="0"/>
            </a:endParaRPr>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B9B9BB"/>
                </a:solidFill>
                <a:latin typeface="Arial" charset="0"/>
                <a:ea typeface="ＭＳ Ｐゴシック" charset="0"/>
                <a:cs typeface="Arial" charset="0"/>
              </a:defRPr>
            </a:lvl1pPr>
            <a:lvl2pPr marL="37658617" indent="-37204708" eaLnBrk="0" hangingPunct="0">
              <a:defRPr sz="2800">
                <a:solidFill>
                  <a:srgbClr val="B9B9BB"/>
                </a:solidFill>
                <a:latin typeface="Arial" charset="0"/>
                <a:ea typeface="Arial" charset="0"/>
                <a:cs typeface="Arial" charset="0"/>
              </a:defRPr>
            </a:lvl2pPr>
            <a:lvl3pPr eaLnBrk="0" hangingPunct="0">
              <a:defRPr sz="2800">
                <a:solidFill>
                  <a:srgbClr val="B9B9BB"/>
                </a:solidFill>
                <a:latin typeface="Arial" charset="0"/>
                <a:ea typeface="Arial" charset="0"/>
                <a:cs typeface="Arial" charset="0"/>
              </a:defRPr>
            </a:lvl3pPr>
            <a:lvl4pPr eaLnBrk="0" hangingPunct="0">
              <a:defRPr sz="2800">
                <a:solidFill>
                  <a:srgbClr val="B9B9BB"/>
                </a:solidFill>
                <a:latin typeface="Arial" charset="0"/>
                <a:ea typeface="Arial" charset="0"/>
                <a:cs typeface="Arial" charset="0"/>
              </a:defRPr>
            </a:lvl4pPr>
            <a:lvl5pPr eaLnBrk="0" hangingPunct="0">
              <a:defRPr sz="2800">
                <a:solidFill>
                  <a:srgbClr val="B9B9BB"/>
                </a:solidFill>
                <a:latin typeface="Arial" charset="0"/>
                <a:ea typeface="Arial" charset="0"/>
                <a:cs typeface="Arial" charset="0"/>
              </a:defRPr>
            </a:lvl5pPr>
            <a:lvl6pPr marL="453908" eaLnBrk="0" fontAlgn="base" hangingPunct="0">
              <a:spcBef>
                <a:spcPct val="0"/>
              </a:spcBef>
              <a:spcAft>
                <a:spcPct val="0"/>
              </a:spcAft>
              <a:defRPr sz="2800">
                <a:solidFill>
                  <a:srgbClr val="B9B9BB"/>
                </a:solidFill>
                <a:latin typeface="Arial" charset="0"/>
                <a:ea typeface="Arial" charset="0"/>
                <a:cs typeface="Arial" charset="0"/>
              </a:defRPr>
            </a:lvl6pPr>
            <a:lvl7pPr marL="907816" eaLnBrk="0" fontAlgn="base" hangingPunct="0">
              <a:spcBef>
                <a:spcPct val="0"/>
              </a:spcBef>
              <a:spcAft>
                <a:spcPct val="0"/>
              </a:spcAft>
              <a:defRPr sz="2800">
                <a:solidFill>
                  <a:srgbClr val="B9B9BB"/>
                </a:solidFill>
                <a:latin typeface="Arial" charset="0"/>
                <a:ea typeface="Arial" charset="0"/>
                <a:cs typeface="Arial" charset="0"/>
              </a:defRPr>
            </a:lvl7pPr>
            <a:lvl8pPr marL="1361724" eaLnBrk="0" fontAlgn="base" hangingPunct="0">
              <a:spcBef>
                <a:spcPct val="0"/>
              </a:spcBef>
              <a:spcAft>
                <a:spcPct val="0"/>
              </a:spcAft>
              <a:defRPr sz="2800">
                <a:solidFill>
                  <a:srgbClr val="B9B9BB"/>
                </a:solidFill>
                <a:latin typeface="Arial" charset="0"/>
                <a:ea typeface="Arial" charset="0"/>
                <a:cs typeface="Arial" charset="0"/>
              </a:defRPr>
            </a:lvl8pPr>
            <a:lvl9pPr marL="1815633" eaLnBrk="0" fontAlgn="base" hangingPunct="0">
              <a:spcBef>
                <a:spcPct val="0"/>
              </a:spcBef>
              <a:spcAft>
                <a:spcPct val="0"/>
              </a:spcAft>
              <a:defRPr sz="2800">
                <a:solidFill>
                  <a:srgbClr val="B9B9BB"/>
                </a:solidFill>
                <a:latin typeface="Arial" charset="0"/>
                <a:ea typeface="Arial" charset="0"/>
                <a:cs typeface="Arial" charset="0"/>
              </a:defRPr>
            </a:lvl9pPr>
          </a:lstStyle>
          <a:p>
            <a:pPr eaLnBrk="1" hangingPunct="1"/>
            <a:fld id="{B881869E-AC49-6F4C-B647-4279A1E9C7D7}" type="slidenum">
              <a:rPr lang="en-GB" sz="900"/>
              <a:pPr eaLnBrk="1" hangingPunct="1"/>
              <a:t>7</a:t>
            </a:fld>
            <a:endParaRPr lang="en-GB" sz="900" dirty="0"/>
          </a:p>
        </p:txBody>
      </p:sp>
      <p:sp>
        <p:nvSpPr>
          <p:cNvPr id="13317" name="Header Placeholder 4"/>
          <p:cNvSpPr>
            <a:spLocks noGrp="1"/>
          </p:cNvSpPr>
          <p:nvPr>
            <p:ph type="hdr" sz="quarter" idx="4294967295"/>
          </p:nvPr>
        </p:nvSpPr>
        <p:spPr bwMode="auto">
          <a:xfrm>
            <a:off x="0" y="0"/>
            <a:ext cx="2919565" cy="49402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B9B9BB"/>
                </a:solidFill>
                <a:latin typeface="Arial" charset="0"/>
                <a:ea typeface="ＭＳ Ｐゴシック" charset="0"/>
                <a:cs typeface="Arial" charset="0"/>
              </a:defRPr>
            </a:lvl1pPr>
            <a:lvl2pPr marL="37658617" indent="-37204708" eaLnBrk="0" hangingPunct="0">
              <a:defRPr sz="2800">
                <a:solidFill>
                  <a:srgbClr val="B9B9BB"/>
                </a:solidFill>
                <a:latin typeface="Arial" charset="0"/>
                <a:ea typeface="Arial" charset="0"/>
                <a:cs typeface="Arial" charset="0"/>
              </a:defRPr>
            </a:lvl2pPr>
            <a:lvl3pPr eaLnBrk="0" hangingPunct="0">
              <a:defRPr sz="2800">
                <a:solidFill>
                  <a:srgbClr val="B9B9BB"/>
                </a:solidFill>
                <a:latin typeface="Arial" charset="0"/>
                <a:ea typeface="Arial" charset="0"/>
                <a:cs typeface="Arial" charset="0"/>
              </a:defRPr>
            </a:lvl3pPr>
            <a:lvl4pPr eaLnBrk="0" hangingPunct="0">
              <a:defRPr sz="2800">
                <a:solidFill>
                  <a:srgbClr val="B9B9BB"/>
                </a:solidFill>
                <a:latin typeface="Arial" charset="0"/>
                <a:ea typeface="Arial" charset="0"/>
                <a:cs typeface="Arial" charset="0"/>
              </a:defRPr>
            </a:lvl4pPr>
            <a:lvl5pPr eaLnBrk="0" hangingPunct="0">
              <a:defRPr sz="2800">
                <a:solidFill>
                  <a:srgbClr val="B9B9BB"/>
                </a:solidFill>
                <a:latin typeface="Arial" charset="0"/>
                <a:ea typeface="Arial" charset="0"/>
                <a:cs typeface="Arial" charset="0"/>
              </a:defRPr>
            </a:lvl5pPr>
            <a:lvl6pPr marL="453908" eaLnBrk="0" fontAlgn="base" hangingPunct="0">
              <a:spcBef>
                <a:spcPct val="0"/>
              </a:spcBef>
              <a:spcAft>
                <a:spcPct val="0"/>
              </a:spcAft>
              <a:defRPr sz="2800">
                <a:solidFill>
                  <a:srgbClr val="B9B9BB"/>
                </a:solidFill>
                <a:latin typeface="Arial" charset="0"/>
                <a:ea typeface="Arial" charset="0"/>
                <a:cs typeface="Arial" charset="0"/>
              </a:defRPr>
            </a:lvl6pPr>
            <a:lvl7pPr marL="907816" eaLnBrk="0" fontAlgn="base" hangingPunct="0">
              <a:spcBef>
                <a:spcPct val="0"/>
              </a:spcBef>
              <a:spcAft>
                <a:spcPct val="0"/>
              </a:spcAft>
              <a:defRPr sz="2800">
                <a:solidFill>
                  <a:srgbClr val="B9B9BB"/>
                </a:solidFill>
                <a:latin typeface="Arial" charset="0"/>
                <a:ea typeface="Arial" charset="0"/>
                <a:cs typeface="Arial" charset="0"/>
              </a:defRPr>
            </a:lvl7pPr>
            <a:lvl8pPr marL="1361724" eaLnBrk="0" fontAlgn="base" hangingPunct="0">
              <a:spcBef>
                <a:spcPct val="0"/>
              </a:spcBef>
              <a:spcAft>
                <a:spcPct val="0"/>
              </a:spcAft>
              <a:defRPr sz="2800">
                <a:solidFill>
                  <a:srgbClr val="B9B9BB"/>
                </a:solidFill>
                <a:latin typeface="Arial" charset="0"/>
                <a:ea typeface="Arial" charset="0"/>
                <a:cs typeface="Arial" charset="0"/>
              </a:defRPr>
            </a:lvl8pPr>
            <a:lvl9pPr marL="1815633" eaLnBrk="0" fontAlgn="base" hangingPunct="0">
              <a:spcBef>
                <a:spcPct val="0"/>
              </a:spcBef>
              <a:spcAft>
                <a:spcPct val="0"/>
              </a:spcAft>
              <a:defRPr sz="2800">
                <a:solidFill>
                  <a:srgbClr val="B9B9BB"/>
                </a:solidFill>
                <a:latin typeface="Arial" charset="0"/>
                <a:ea typeface="Arial" charset="0"/>
                <a:cs typeface="Arial" charset="0"/>
              </a:defRPr>
            </a:lvl9pPr>
          </a:lstStyle>
          <a:p>
            <a:pPr eaLnBrk="1" hangingPunct="1"/>
            <a:r>
              <a:rPr lang="en-GB" dirty="0"/>
              <a:t>Understanding Modern Spectrum Management: 29</a:t>
            </a:r>
            <a:r>
              <a:rPr lang="en-GB" baseline="30000" dirty="0"/>
              <a:t>th</a:t>
            </a:r>
            <a:r>
              <a:rPr lang="en-GB" dirty="0"/>
              <a:t> September to 3</a:t>
            </a:r>
            <a:r>
              <a:rPr lang="en-GB" baseline="30000" dirty="0"/>
              <a:t>rd</a:t>
            </a:r>
            <a:r>
              <a:rPr lang="en-GB" dirty="0"/>
              <a:t> October 2008</a:t>
            </a:r>
          </a:p>
          <a:p>
            <a:pPr eaLnBrk="1" hangingPunct="1"/>
            <a:r>
              <a:rPr lang="en-GB" dirty="0"/>
              <a:t>Merton College, Oxford, UK</a:t>
            </a:r>
            <a:endParaRPr lang="en-GB" sz="800" dirty="0">
              <a:latin typeface="Century Schoolbook" charset="0"/>
              <a:cs typeface="Times New Roman"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p:cNvSpPr>
          <p:nvPr>
            <p:ph type="sldImg"/>
          </p:nvPr>
        </p:nvSpPr>
        <p:spPr bwMode="auto">
          <a:xfrm>
            <a:off x="900113" y="739775"/>
            <a:ext cx="4935537" cy="3702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latin typeface="Arial" charset="0"/>
              <a:cs typeface="Arial" charset="0"/>
            </a:endParaRPr>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B9B9BB"/>
                </a:solidFill>
                <a:latin typeface="Arial" charset="0"/>
                <a:ea typeface="ＭＳ Ｐゴシック" charset="0"/>
                <a:cs typeface="Arial" charset="0"/>
              </a:defRPr>
            </a:lvl1pPr>
            <a:lvl2pPr marL="37658617" indent="-37204708" eaLnBrk="0" hangingPunct="0">
              <a:defRPr sz="2800">
                <a:solidFill>
                  <a:srgbClr val="B9B9BB"/>
                </a:solidFill>
                <a:latin typeface="Arial" charset="0"/>
                <a:ea typeface="Arial" charset="0"/>
                <a:cs typeface="Arial" charset="0"/>
              </a:defRPr>
            </a:lvl2pPr>
            <a:lvl3pPr eaLnBrk="0" hangingPunct="0">
              <a:defRPr sz="2800">
                <a:solidFill>
                  <a:srgbClr val="B9B9BB"/>
                </a:solidFill>
                <a:latin typeface="Arial" charset="0"/>
                <a:ea typeface="Arial" charset="0"/>
                <a:cs typeface="Arial" charset="0"/>
              </a:defRPr>
            </a:lvl3pPr>
            <a:lvl4pPr eaLnBrk="0" hangingPunct="0">
              <a:defRPr sz="2800">
                <a:solidFill>
                  <a:srgbClr val="B9B9BB"/>
                </a:solidFill>
                <a:latin typeface="Arial" charset="0"/>
                <a:ea typeface="Arial" charset="0"/>
                <a:cs typeface="Arial" charset="0"/>
              </a:defRPr>
            </a:lvl4pPr>
            <a:lvl5pPr eaLnBrk="0" hangingPunct="0">
              <a:defRPr sz="2800">
                <a:solidFill>
                  <a:srgbClr val="B9B9BB"/>
                </a:solidFill>
                <a:latin typeface="Arial" charset="0"/>
                <a:ea typeface="Arial" charset="0"/>
                <a:cs typeface="Arial" charset="0"/>
              </a:defRPr>
            </a:lvl5pPr>
            <a:lvl6pPr marL="453908" eaLnBrk="0" fontAlgn="base" hangingPunct="0">
              <a:spcBef>
                <a:spcPct val="0"/>
              </a:spcBef>
              <a:spcAft>
                <a:spcPct val="0"/>
              </a:spcAft>
              <a:defRPr sz="2800">
                <a:solidFill>
                  <a:srgbClr val="B9B9BB"/>
                </a:solidFill>
                <a:latin typeface="Arial" charset="0"/>
                <a:ea typeface="Arial" charset="0"/>
                <a:cs typeface="Arial" charset="0"/>
              </a:defRPr>
            </a:lvl6pPr>
            <a:lvl7pPr marL="907816" eaLnBrk="0" fontAlgn="base" hangingPunct="0">
              <a:spcBef>
                <a:spcPct val="0"/>
              </a:spcBef>
              <a:spcAft>
                <a:spcPct val="0"/>
              </a:spcAft>
              <a:defRPr sz="2800">
                <a:solidFill>
                  <a:srgbClr val="B9B9BB"/>
                </a:solidFill>
                <a:latin typeface="Arial" charset="0"/>
                <a:ea typeface="Arial" charset="0"/>
                <a:cs typeface="Arial" charset="0"/>
              </a:defRPr>
            </a:lvl7pPr>
            <a:lvl8pPr marL="1361724" eaLnBrk="0" fontAlgn="base" hangingPunct="0">
              <a:spcBef>
                <a:spcPct val="0"/>
              </a:spcBef>
              <a:spcAft>
                <a:spcPct val="0"/>
              </a:spcAft>
              <a:defRPr sz="2800">
                <a:solidFill>
                  <a:srgbClr val="B9B9BB"/>
                </a:solidFill>
                <a:latin typeface="Arial" charset="0"/>
                <a:ea typeface="Arial" charset="0"/>
                <a:cs typeface="Arial" charset="0"/>
              </a:defRPr>
            </a:lvl8pPr>
            <a:lvl9pPr marL="1815633" eaLnBrk="0" fontAlgn="base" hangingPunct="0">
              <a:spcBef>
                <a:spcPct val="0"/>
              </a:spcBef>
              <a:spcAft>
                <a:spcPct val="0"/>
              </a:spcAft>
              <a:defRPr sz="2800">
                <a:solidFill>
                  <a:srgbClr val="B9B9BB"/>
                </a:solidFill>
                <a:latin typeface="Arial" charset="0"/>
                <a:ea typeface="Arial" charset="0"/>
                <a:cs typeface="Arial" charset="0"/>
              </a:defRPr>
            </a:lvl9pPr>
          </a:lstStyle>
          <a:p>
            <a:pPr eaLnBrk="1" hangingPunct="1"/>
            <a:fld id="{B881869E-AC49-6F4C-B647-4279A1E9C7D7}" type="slidenum">
              <a:rPr lang="en-GB" sz="900"/>
              <a:pPr eaLnBrk="1" hangingPunct="1"/>
              <a:t>8</a:t>
            </a:fld>
            <a:endParaRPr lang="en-GB" sz="900" dirty="0"/>
          </a:p>
        </p:txBody>
      </p:sp>
      <p:sp>
        <p:nvSpPr>
          <p:cNvPr id="13317" name="Header Placeholder 4"/>
          <p:cNvSpPr>
            <a:spLocks noGrp="1"/>
          </p:cNvSpPr>
          <p:nvPr>
            <p:ph type="hdr" sz="quarter" idx="4294967295"/>
          </p:nvPr>
        </p:nvSpPr>
        <p:spPr bwMode="auto">
          <a:xfrm>
            <a:off x="0" y="0"/>
            <a:ext cx="2919565" cy="49402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B9B9BB"/>
                </a:solidFill>
                <a:latin typeface="Arial" charset="0"/>
                <a:ea typeface="ＭＳ Ｐゴシック" charset="0"/>
                <a:cs typeface="Arial" charset="0"/>
              </a:defRPr>
            </a:lvl1pPr>
            <a:lvl2pPr marL="37658617" indent="-37204708" eaLnBrk="0" hangingPunct="0">
              <a:defRPr sz="2800">
                <a:solidFill>
                  <a:srgbClr val="B9B9BB"/>
                </a:solidFill>
                <a:latin typeface="Arial" charset="0"/>
                <a:ea typeface="Arial" charset="0"/>
                <a:cs typeface="Arial" charset="0"/>
              </a:defRPr>
            </a:lvl2pPr>
            <a:lvl3pPr eaLnBrk="0" hangingPunct="0">
              <a:defRPr sz="2800">
                <a:solidFill>
                  <a:srgbClr val="B9B9BB"/>
                </a:solidFill>
                <a:latin typeface="Arial" charset="0"/>
                <a:ea typeface="Arial" charset="0"/>
                <a:cs typeface="Arial" charset="0"/>
              </a:defRPr>
            </a:lvl3pPr>
            <a:lvl4pPr eaLnBrk="0" hangingPunct="0">
              <a:defRPr sz="2800">
                <a:solidFill>
                  <a:srgbClr val="B9B9BB"/>
                </a:solidFill>
                <a:latin typeface="Arial" charset="0"/>
                <a:ea typeface="Arial" charset="0"/>
                <a:cs typeface="Arial" charset="0"/>
              </a:defRPr>
            </a:lvl4pPr>
            <a:lvl5pPr eaLnBrk="0" hangingPunct="0">
              <a:defRPr sz="2800">
                <a:solidFill>
                  <a:srgbClr val="B9B9BB"/>
                </a:solidFill>
                <a:latin typeface="Arial" charset="0"/>
                <a:ea typeface="Arial" charset="0"/>
                <a:cs typeface="Arial" charset="0"/>
              </a:defRPr>
            </a:lvl5pPr>
            <a:lvl6pPr marL="453908" eaLnBrk="0" fontAlgn="base" hangingPunct="0">
              <a:spcBef>
                <a:spcPct val="0"/>
              </a:spcBef>
              <a:spcAft>
                <a:spcPct val="0"/>
              </a:spcAft>
              <a:defRPr sz="2800">
                <a:solidFill>
                  <a:srgbClr val="B9B9BB"/>
                </a:solidFill>
                <a:latin typeface="Arial" charset="0"/>
                <a:ea typeface="Arial" charset="0"/>
                <a:cs typeface="Arial" charset="0"/>
              </a:defRPr>
            </a:lvl6pPr>
            <a:lvl7pPr marL="907816" eaLnBrk="0" fontAlgn="base" hangingPunct="0">
              <a:spcBef>
                <a:spcPct val="0"/>
              </a:spcBef>
              <a:spcAft>
                <a:spcPct val="0"/>
              </a:spcAft>
              <a:defRPr sz="2800">
                <a:solidFill>
                  <a:srgbClr val="B9B9BB"/>
                </a:solidFill>
                <a:latin typeface="Arial" charset="0"/>
                <a:ea typeface="Arial" charset="0"/>
                <a:cs typeface="Arial" charset="0"/>
              </a:defRPr>
            </a:lvl7pPr>
            <a:lvl8pPr marL="1361724" eaLnBrk="0" fontAlgn="base" hangingPunct="0">
              <a:spcBef>
                <a:spcPct val="0"/>
              </a:spcBef>
              <a:spcAft>
                <a:spcPct val="0"/>
              </a:spcAft>
              <a:defRPr sz="2800">
                <a:solidFill>
                  <a:srgbClr val="B9B9BB"/>
                </a:solidFill>
                <a:latin typeface="Arial" charset="0"/>
                <a:ea typeface="Arial" charset="0"/>
                <a:cs typeface="Arial" charset="0"/>
              </a:defRPr>
            </a:lvl8pPr>
            <a:lvl9pPr marL="1815633" eaLnBrk="0" fontAlgn="base" hangingPunct="0">
              <a:spcBef>
                <a:spcPct val="0"/>
              </a:spcBef>
              <a:spcAft>
                <a:spcPct val="0"/>
              </a:spcAft>
              <a:defRPr sz="2800">
                <a:solidFill>
                  <a:srgbClr val="B9B9BB"/>
                </a:solidFill>
                <a:latin typeface="Arial" charset="0"/>
                <a:ea typeface="Arial" charset="0"/>
                <a:cs typeface="Arial" charset="0"/>
              </a:defRPr>
            </a:lvl9pPr>
          </a:lstStyle>
          <a:p>
            <a:pPr eaLnBrk="1" hangingPunct="1"/>
            <a:r>
              <a:rPr lang="en-GB" dirty="0"/>
              <a:t>Understanding Modern Spectrum Management: 29</a:t>
            </a:r>
            <a:r>
              <a:rPr lang="en-GB" baseline="30000" dirty="0"/>
              <a:t>th</a:t>
            </a:r>
            <a:r>
              <a:rPr lang="en-GB" dirty="0"/>
              <a:t> September to 3</a:t>
            </a:r>
            <a:r>
              <a:rPr lang="en-GB" baseline="30000" dirty="0"/>
              <a:t>rd</a:t>
            </a:r>
            <a:r>
              <a:rPr lang="en-GB" dirty="0"/>
              <a:t> October 2008</a:t>
            </a:r>
          </a:p>
          <a:p>
            <a:pPr eaLnBrk="1" hangingPunct="1"/>
            <a:r>
              <a:rPr lang="en-GB" dirty="0"/>
              <a:t>Merton College, Oxford, UK</a:t>
            </a:r>
            <a:endParaRPr lang="en-GB" sz="800" dirty="0">
              <a:latin typeface="Century Schoolbook" charset="0"/>
              <a:cs typeface="Times New Roman"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p:cNvSpPr>
          <p:nvPr>
            <p:ph type="sldImg"/>
          </p:nvPr>
        </p:nvSpPr>
        <p:spPr bwMode="auto">
          <a:xfrm>
            <a:off x="900113" y="739775"/>
            <a:ext cx="4935537" cy="3702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latin typeface="Arial" charset="0"/>
              <a:cs typeface="Arial" charset="0"/>
            </a:endParaRPr>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B9B9BB"/>
                </a:solidFill>
                <a:latin typeface="Arial" charset="0"/>
                <a:ea typeface="ＭＳ Ｐゴシック" charset="0"/>
                <a:cs typeface="Arial" charset="0"/>
              </a:defRPr>
            </a:lvl1pPr>
            <a:lvl2pPr marL="37658617" indent="-37204708" eaLnBrk="0" hangingPunct="0">
              <a:defRPr sz="2800">
                <a:solidFill>
                  <a:srgbClr val="B9B9BB"/>
                </a:solidFill>
                <a:latin typeface="Arial" charset="0"/>
                <a:ea typeface="Arial" charset="0"/>
                <a:cs typeface="Arial" charset="0"/>
              </a:defRPr>
            </a:lvl2pPr>
            <a:lvl3pPr eaLnBrk="0" hangingPunct="0">
              <a:defRPr sz="2800">
                <a:solidFill>
                  <a:srgbClr val="B9B9BB"/>
                </a:solidFill>
                <a:latin typeface="Arial" charset="0"/>
                <a:ea typeface="Arial" charset="0"/>
                <a:cs typeface="Arial" charset="0"/>
              </a:defRPr>
            </a:lvl3pPr>
            <a:lvl4pPr eaLnBrk="0" hangingPunct="0">
              <a:defRPr sz="2800">
                <a:solidFill>
                  <a:srgbClr val="B9B9BB"/>
                </a:solidFill>
                <a:latin typeface="Arial" charset="0"/>
                <a:ea typeface="Arial" charset="0"/>
                <a:cs typeface="Arial" charset="0"/>
              </a:defRPr>
            </a:lvl4pPr>
            <a:lvl5pPr eaLnBrk="0" hangingPunct="0">
              <a:defRPr sz="2800">
                <a:solidFill>
                  <a:srgbClr val="B9B9BB"/>
                </a:solidFill>
                <a:latin typeface="Arial" charset="0"/>
                <a:ea typeface="Arial" charset="0"/>
                <a:cs typeface="Arial" charset="0"/>
              </a:defRPr>
            </a:lvl5pPr>
            <a:lvl6pPr marL="453908" eaLnBrk="0" fontAlgn="base" hangingPunct="0">
              <a:spcBef>
                <a:spcPct val="0"/>
              </a:spcBef>
              <a:spcAft>
                <a:spcPct val="0"/>
              </a:spcAft>
              <a:defRPr sz="2800">
                <a:solidFill>
                  <a:srgbClr val="B9B9BB"/>
                </a:solidFill>
                <a:latin typeface="Arial" charset="0"/>
                <a:ea typeface="Arial" charset="0"/>
                <a:cs typeface="Arial" charset="0"/>
              </a:defRPr>
            </a:lvl6pPr>
            <a:lvl7pPr marL="907816" eaLnBrk="0" fontAlgn="base" hangingPunct="0">
              <a:spcBef>
                <a:spcPct val="0"/>
              </a:spcBef>
              <a:spcAft>
                <a:spcPct val="0"/>
              </a:spcAft>
              <a:defRPr sz="2800">
                <a:solidFill>
                  <a:srgbClr val="B9B9BB"/>
                </a:solidFill>
                <a:latin typeface="Arial" charset="0"/>
                <a:ea typeface="Arial" charset="0"/>
                <a:cs typeface="Arial" charset="0"/>
              </a:defRPr>
            </a:lvl7pPr>
            <a:lvl8pPr marL="1361724" eaLnBrk="0" fontAlgn="base" hangingPunct="0">
              <a:spcBef>
                <a:spcPct val="0"/>
              </a:spcBef>
              <a:spcAft>
                <a:spcPct val="0"/>
              </a:spcAft>
              <a:defRPr sz="2800">
                <a:solidFill>
                  <a:srgbClr val="B9B9BB"/>
                </a:solidFill>
                <a:latin typeface="Arial" charset="0"/>
                <a:ea typeface="Arial" charset="0"/>
                <a:cs typeface="Arial" charset="0"/>
              </a:defRPr>
            </a:lvl8pPr>
            <a:lvl9pPr marL="1815633" eaLnBrk="0" fontAlgn="base" hangingPunct="0">
              <a:spcBef>
                <a:spcPct val="0"/>
              </a:spcBef>
              <a:spcAft>
                <a:spcPct val="0"/>
              </a:spcAft>
              <a:defRPr sz="2800">
                <a:solidFill>
                  <a:srgbClr val="B9B9BB"/>
                </a:solidFill>
                <a:latin typeface="Arial" charset="0"/>
                <a:ea typeface="Arial" charset="0"/>
                <a:cs typeface="Arial" charset="0"/>
              </a:defRPr>
            </a:lvl9pPr>
          </a:lstStyle>
          <a:p>
            <a:pPr eaLnBrk="1" hangingPunct="1"/>
            <a:fld id="{B881869E-AC49-6F4C-B647-4279A1E9C7D7}" type="slidenum">
              <a:rPr lang="en-GB" sz="900"/>
              <a:pPr eaLnBrk="1" hangingPunct="1"/>
              <a:t>9</a:t>
            </a:fld>
            <a:endParaRPr lang="en-GB" sz="900" dirty="0"/>
          </a:p>
        </p:txBody>
      </p:sp>
      <p:sp>
        <p:nvSpPr>
          <p:cNvPr id="13317" name="Header Placeholder 4"/>
          <p:cNvSpPr>
            <a:spLocks noGrp="1"/>
          </p:cNvSpPr>
          <p:nvPr>
            <p:ph type="hdr" sz="quarter" idx="4294967295"/>
          </p:nvPr>
        </p:nvSpPr>
        <p:spPr bwMode="auto">
          <a:xfrm>
            <a:off x="0" y="0"/>
            <a:ext cx="2919565" cy="49402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B9B9BB"/>
                </a:solidFill>
                <a:latin typeface="Arial" charset="0"/>
                <a:ea typeface="ＭＳ Ｐゴシック" charset="0"/>
                <a:cs typeface="Arial" charset="0"/>
              </a:defRPr>
            </a:lvl1pPr>
            <a:lvl2pPr marL="37658617" indent="-37204708" eaLnBrk="0" hangingPunct="0">
              <a:defRPr sz="2800">
                <a:solidFill>
                  <a:srgbClr val="B9B9BB"/>
                </a:solidFill>
                <a:latin typeface="Arial" charset="0"/>
                <a:ea typeface="Arial" charset="0"/>
                <a:cs typeface="Arial" charset="0"/>
              </a:defRPr>
            </a:lvl2pPr>
            <a:lvl3pPr eaLnBrk="0" hangingPunct="0">
              <a:defRPr sz="2800">
                <a:solidFill>
                  <a:srgbClr val="B9B9BB"/>
                </a:solidFill>
                <a:latin typeface="Arial" charset="0"/>
                <a:ea typeface="Arial" charset="0"/>
                <a:cs typeface="Arial" charset="0"/>
              </a:defRPr>
            </a:lvl3pPr>
            <a:lvl4pPr eaLnBrk="0" hangingPunct="0">
              <a:defRPr sz="2800">
                <a:solidFill>
                  <a:srgbClr val="B9B9BB"/>
                </a:solidFill>
                <a:latin typeface="Arial" charset="0"/>
                <a:ea typeface="Arial" charset="0"/>
                <a:cs typeface="Arial" charset="0"/>
              </a:defRPr>
            </a:lvl4pPr>
            <a:lvl5pPr eaLnBrk="0" hangingPunct="0">
              <a:defRPr sz="2800">
                <a:solidFill>
                  <a:srgbClr val="B9B9BB"/>
                </a:solidFill>
                <a:latin typeface="Arial" charset="0"/>
                <a:ea typeface="Arial" charset="0"/>
                <a:cs typeface="Arial" charset="0"/>
              </a:defRPr>
            </a:lvl5pPr>
            <a:lvl6pPr marL="453908" eaLnBrk="0" fontAlgn="base" hangingPunct="0">
              <a:spcBef>
                <a:spcPct val="0"/>
              </a:spcBef>
              <a:spcAft>
                <a:spcPct val="0"/>
              </a:spcAft>
              <a:defRPr sz="2800">
                <a:solidFill>
                  <a:srgbClr val="B9B9BB"/>
                </a:solidFill>
                <a:latin typeface="Arial" charset="0"/>
                <a:ea typeface="Arial" charset="0"/>
                <a:cs typeface="Arial" charset="0"/>
              </a:defRPr>
            </a:lvl6pPr>
            <a:lvl7pPr marL="907816" eaLnBrk="0" fontAlgn="base" hangingPunct="0">
              <a:spcBef>
                <a:spcPct val="0"/>
              </a:spcBef>
              <a:spcAft>
                <a:spcPct val="0"/>
              </a:spcAft>
              <a:defRPr sz="2800">
                <a:solidFill>
                  <a:srgbClr val="B9B9BB"/>
                </a:solidFill>
                <a:latin typeface="Arial" charset="0"/>
                <a:ea typeface="Arial" charset="0"/>
                <a:cs typeface="Arial" charset="0"/>
              </a:defRPr>
            </a:lvl7pPr>
            <a:lvl8pPr marL="1361724" eaLnBrk="0" fontAlgn="base" hangingPunct="0">
              <a:spcBef>
                <a:spcPct val="0"/>
              </a:spcBef>
              <a:spcAft>
                <a:spcPct val="0"/>
              </a:spcAft>
              <a:defRPr sz="2800">
                <a:solidFill>
                  <a:srgbClr val="B9B9BB"/>
                </a:solidFill>
                <a:latin typeface="Arial" charset="0"/>
                <a:ea typeface="Arial" charset="0"/>
                <a:cs typeface="Arial" charset="0"/>
              </a:defRPr>
            </a:lvl8pPr>
            <a:lvl9pPr marL="1815633" eaLnBrk="0" fontAlgn="base" hangingPunct="0">
              <a:spcBef>
                <a:spcPct val="0"/>
              </a:spcBef>
              <a:spcAft>
                <a:spcPct val="0"/>
              </a:spcAft>
              <a:defRPr sz="2800">
                <a:solidFill>
                  <a:srgbClr val="B9B9BB"/>
                </a:solidFill>
                <a:latin typeface="Arial" charset="0"/>
                <a:ea typeface="Arial" charset="0"/>
                <a:cs typeface="Arial" charset="0"/>
              </a:defRPr>
            </a:lvl9pPr>
          </a:lstStyle>
          <a:p>
            <a:pPr eaLnBrk="1" hangingPunct="1"/>
            <a:r>
              <a:rPr lang="en-GB" dirty="0"/>
              <a:t>Understanding Modern Spectrum Management: 29</a:t>
            </a:r>
            <a:r>
              <a:rPr lang="en-GB" baseline="30000" dirty="0"/>
              <a:t>th</a:t>
            </a:r>
            <a:r>
              <a:rPr lang="en-GB" dirty="0"/>
              <a:t> September to 3</a:t>
            </a:r>
            <a:r>
              <a:rPr lang="en-GB" baseline="30000" dirty="0"/>
              <a:t>rd</a:t>
            </a:r>
            <a:r>
              <a:rPr lang="en-GB" dirty="0"/>
              <a:t> October 2008</a:t>
            </a:r>
          </a:p>
          <a:p>
            <a:pPr eaLnBrk="1" hangingPunct="1"/>
            <a:r>
              <a:rPr lang="en-GB" dirty="0"/>
              <a:t>Merton College, Oxford, UK</a:t>
            </a:r>
            <a:endParaRPr lang="en-GB" sz="800" dirty="0">
              <a:latin typeface="Century Schoolbook" charset="0"/>
              <a:cs typeface="Times New Roman"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p:cNvSpPr>
          <p:nvPr>
            <p:ph type="sldImg"/>
          </p:nvPr>
        </p:nvSpPr>
        <p:spPr bwMode="auto">
          <a:xfrm>
            <a:off x="900113" y="739775"/>
            <a:ext cx="4935537" cy="3702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latin typeface="Arial" charset="0"/>
              <a:cs typeface="Arial" charset="0"/>
            </a:endParaRPr>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B9B9BB"/>
                </a:solidFill>
                <a:latin typeface="Arial" charset="0"/>
                <a:ea typeface="ＭＳ Ｐゴシック" charset="0"/>
                <a:cs typeface="Arial" charset="0"/>
              </a:defRPr>
            </a:lvl1pPr>
            <a:lvl2pPr marL="37658617" indent="-37204708" eaLnBrk="0" hangingPunct="0">
              <a:defRPr sz="2800">
                <a:solidFill>
                  <a:srgbClr val="B9B9BB"/>
                </a:solidFill>
                <a:latin typeface="Arial" charset="0"/>
                <a:ea typeface="Arial" charset="0"/>
                <a:cs typeface="Arial" charset="0"/>
              </a:defRPr>
            </a:lvl2pPr>
            <a:lvl3pPr eaLnBrk="0" hangingPunct="0">
              <a:defRPr sz="2800">
                <a:solidFill>
                  <a:srgbClr val="B9B9BB"/>
                </a:solidFill>
                <a:latin typeface="Arial" charset="0"/>
                <a:ea typeface="Arial" charset="0"/>
                <a:cs typeface="Arial" charset="0"/>
              </a:defRPr>
            </a:lvl3pPr>
            <a:lvl4pPr eaLnBrk="0" hangingPunct="0">
              <a:defRPr sz="2800">
                <a:solidFill>
                  <a:srgbClr val="B9B9BB"/>
                </a:solidFill>
                <a:latin typeface="Arial" charset="0"/>
                <a:ea typeface="Arial" charset="0"/>
                <a:cs typeface="Arial" charset="0"/>
              </a:defRPr>
            </a:lvl4pPr>
            <a:lvl5pPr eaLnBrk="0" hangingPunct="0">
              <a:defRPr sz="2800">
                <a:solidFill>
                  <a:srgbClr val="B9B9BB"/>
                </a:solidFill>
                <a:latin typeface="Arial" charset="0"/>
                <a:ea typeface="Arial" charset="0"/>
                <a:cs typeface="Arial" charset="0"/>
              </a:defRPr>
            </a:lvl5pPr>
            <a:lvl6pPr marL="453908" eaLnBrk="0" fontAlgn="base" hangingPunct="0">
              <a:spcBef>
                <a:spcPct val="0"/>
              </a:spcBef>
              <a:spcAft>
                <a:spcPct val="0"/>
              </a:spcAft>
              <a:defRPr sz="2800">
                <a:solidFill>
                  <a:srgbClr val="B9B9BB"/>
                </a:solidFill>
                <a:latin typeface="Arial" charset="0"/>
                <a:ea typeface="Arial" charset="0"/>
                <a:cs typeface="Arial" charset="0"/>
              </a:defRPr>
            </a:lvl6pPr>
            <a:lvl7pPr marL="907816" eaLnBrk="0" fontAlgn="base" hangingPunct="0">
              <a:spcBef>
                <a:spcPct val="0"/>
              </a:spcBef>
              <a:spcAft>
                <a:spcPct val="0"/>
              </a:spcAft>
              <a:defRPr sz="2800">
                <a:solidFill>
                  <a:srgbClr val="B9B9BB"/>
                </a:solidFill>
                <a:latin typeface="Arial" charset="0"/>
                <a:ea typeface="Arial" charset="0"/>
                <a:cs typeface="Arial" charset="0"/>
              </a:defRPr>
            </a:lvl7pPr>
            <a:lvl8pPr marL="1361724" eaLnBrk="0" fontAlgn="base" hangingPunct="0">
              <a:spcBef>
                <a:spcPct val="0"/>
              </a:spcBef>
              <a:spcAft>
                <a:spcPct val="0"/>
              </a:spcAft>
              <a:defRPr sz="2800">
                <a:solidFill>
                  <a:srgbClr val="B9B9BB"/>
                </a:solidFill>
                <a:latin typeface="Arial" charset="0"/>
                <a:ea typeface="Arial" charset="0"/>
                <a:cs typeface="Arial" charset="0"/>
              </a:defRPr>
            </a:lvl8pPr>
            <a:lvl9pPr marL="1815633" eaLnBrk="0" fontAlgn="base" hangingPunct="0">
              <a:spcBef>
                <a:spcPct val="0"/>
              </a:spcBef>
              <a:spcAft>
                <a:spcPct val="0"/>
              </a:spcAft>
              <a:defRPr sz="2800">
                <a:solidFill>
                  <a:srgbClr val="B9B9BB"/>
                </a:solidFill>
                <a:latin typeface="Arial" charset="0"/>
                <a:ea typeface="Arial" charset="0"/>
                <a:cs typeface="Arial" charset="0"/>
              </a:defRPr>
            </a:lvl9pPr>
          </a:lstStyle>
          <a:p>
            <a:pPr eaLnBrk="1" hangingPunct="1"/>
            <a:fld id="{B881869E-AC49-6F4C-B647-4279A1E9C7D7}" type="slidenum">
              <a:rPr lang="en-GB" sz="900"/>
              <a:pPr eaLnBrk="1" hangingPunct="1"/>
              <a:t>10</a:t>
            </a:fld>
            <a:endParaRPr lang="en-GB" sz="900" dirty="0"/>
          </a:p>
        </p:txBody>
      </p:sp>
      <p:sp>
        <p:nvSpPr>
          <p:cNvPr id="13317" name="Header Placeholder 4"/>
          <p:cNvSpPr>
            <a:spLocks noGrp="1"/>
          </p:cNvSpPr>
          <p:nvPr>
            <p:ph type="hdr" sz="quarter" idx="4294967295"/>
          </p:nvPr>
        </p:nvSpPr>
        <p:spPr bwMode="auto">
          <a:xfrm>
            <a:off x="0" y="0"/>
            <a:ext cx="2919565" cy="49402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B9B9BB"/>
                </a:solidFill>
                <a:latin typeface="Arial" charset="0"/>
                <a:ea typeface="ＭＳ Ｐゴシック" charset="0"/>
                <a:cs typeface="Arial" charset="0"/>
              </a:defRPr>
            </a:lvl1pPr>
            <a:lvl2pPr marL="37658617" indent="-37204708" eaLnBrk="0" hangingPunct="0">
              <a:defRPr sz="2800">
                <a:solidFill>
                  <a:srgbClr val="B9B9BB"/>
                </a:solidFill>
                <a:latin typeface="Arial" charset="0"/>
                <a:ea typeface="Arial" charset="0"/>
                <a:cs typeface="Arial" charset="0"/>
              </a:defRPr>
            </a:lvl2pPr>
            <a:lvl3pPr eaLnBrk="0" hangingPunct="0">
              <a:defRPr sz="2800">
                <a:solidFill>
                  <a:srgbClr val="B9B9BB"/>
                </a:solidFill>
                <a:latin typeface="Arial" charset="0"/>
                <a:ea typeface="Arial" charset="0"/>
                <a:cs typeface="Arial" charset="0"/>
              </a:defRPr>
            </a:lvl3pPr>
            <a:lvl4pPr eaLnBrk="0" hangingPunct="0">
              <a:defRPr sz="2800">
                <a:solidFill>
                  <a:srgbClr val="B9B9BB"/>
                </a:solidFill>
                <a:latin typeface="Arial" charset="0"/>
                <a:ea typeface="Arial" charset="0"/>
                <a:cs typeface="Arial" charset="0"/>
              </a:defRPr>
            </a:lvl4pPr>
            <a:lvl5pPr eaLnBrk="0" hangingPunct="0">
              <a:defRPr sz="2800">
                <a:solidFill>
                  <a:srgbClr val="B9B9BB"/>
                </a:solidFill>
                <a:latin typeface="Arial" charset="0"/>
                <a:ea typeface="Arial" charset="0"/>
                <a:cs typeface="Arial" charset="0"/>
              </a:defRPr>
            </a:lvl5pPr>
            <a:lvl6pPr marL="453908" eaLnBrk="0" fontAlgn="base" hangingPunct="0">
              <a:spcBef>
                <a:spcPct val="0"/>
              </a:spcBef>
              <a:spcAft>
                <a:spcPct val="0"/>
              </a:spcAft>
              <a:defRPr sz="2800">
                <a:solidFill>
                  <a:srgbClr val="B9B9BB"/>
                </a:solidFill>
                <a:latin typeface="Arial" charset="0"/>
                <a:ea typeface="Arial" charset="0"/>
                <a:cs typeface="Arial" charset="0"/>
              </a:defRPr>
            </a:lvl6pPr>
            <a:lvl7pPr marL="907816" eaLnBrk="0" fontAlgn="base" hangingPunct="0">
              <a:spcBef>
                <a:spcPct val="0"/>
              </a:spcBef>
              <a:spcAft>
                <a:spcPct val="0"/>
              </a:spcAft>
              <a:defRPr sz="2800">
                <a:solidFill>
                  <a:srgbClr val="B9B9BB"/>
                </a:solidFill>
                <a:latin typeface="Arial" charset="0"/>
                <a:ea typeface="Arial" charset="0"/>
                <a:cs typeface="Arial" charset="0"/>
              </a:defRPr>
            </a:lvl7pPr>
            <a:lvl8pPr marL="1361724" eaLnBrk="0" fontAlgn="base" hangingPunct="0">
              <a:spcBef>
                <a:spcPct val="0"/>
              </a:spcBef>
              <a:spcAft>
                <a:spcPct val="0"/>
              </a:spcAft>
              <a:defRPr sz="2800">
                <a:solidFill>
                  <a:srgbClr val="B9B9BB"/>
                </a:solidFill>
                <a:latin typeface="Arial" charset="0"/>
                <a:ea typeface="Arial" charset="0"/>
                <a:cs typeface="Arial" charset="0"/>
              </a:defRPr>
            </a:lvl8pPr>
            <a:lvl9pPr marL="1815633" eaLnBrk="0" fontAlgn="base" hangingPunct="0">
              <a:spcBef>
                <a:spcPct val="0"/>
              </a:spcBef>
              <a:spcAft>
                <a:spcPct val="0"/>
              </a:spcAft>
              <a:defRPr sz="2800">
                <a:solidFill>
                  <a:srgbClr val="B9B9BB"/>
                </a:solidFill>
                <a:latin typeface="Arial" charset="0"/>
                <a:ea typeface="Arial" charset="0"/>
                <a:cs typeface="Arial" charset="0"/>
              </a:defRPr>
            </a:lvl9pPr>
          </a:lstStyle>
          <a:p>
            <a:pPr eaLnBrk="1" hangingPunct="1"/>
            <a:r>
              <a:rPr lang="en-GB" dirty="0"/>
              <a:t>Understanding Modern Spectrum Management: 29</a:t>
            </a:r>
            <a:r>
              <a:rPr lang="en-GB" baseline="30000" dirty="0"/>
              <a:t>th</a:t>
            </a:r>
            <a:r>
              <a:rPr lang="en-GB" dirty="0"/>
              <a:t> September to 3</a:t>
            </a:r>
            <a:r>
              <a:rPr lang="en-GB" baseline="30000" dirty="0"/>
              <a:t>rd</a:t>
            </a:r>
            <a:r>
              <a:rPr lang="en-GB" dirty="0"/>
              <a:t> October 2008</a:t>
            </a:r>
          </a:p>
          <a:p>
            <a:pPr eaLnBrk="1" hangingPunct="1"/>
            <a:r>
              <a:rPr lang="en-GB" dirty="0"/>
              <a:t>Merton College, Oxford, UK</a:t>
            </a:r>
            <a:endParaRPr lang="en-GB" sz="800" dirty="0">
              <a:latin typeface="Century Schoolbook" charset="0"/>
              <a:cs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68313" y="476250"/>
            <a:ext cx="6983412" cy="838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t>Click to edit Master title style</a:t>
            </a:r>
          </a:p>
        </p:txBody>
      </p:sp>
      <p:sp>
        <p:nvSpPr>
          <p:cNvPr id="1027" name="Text Placeholder 2"/>
          <p:cNvSpPr>
            <a:spLocks noGrp="1"/>
          </p:cNvSpPr>
          <p:nvPr>
            <p:ph type="body" idx="1"/>
          </p:nvPr>
        </p:nvSpPr>
        <p:spPr bwMode="auto">
          <a:xfrm>
            <a:off x="468313" y="1628775"/>
            <a:ext cx="8229600" cy="43926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cSld>
  <p:clrMap bg1="lt1" tx1="dk1" bg2="lt2" tx2="dk2" accent1="accent1" accent2="accent2" accent3="accent3" accent4="accent4" accent5="accent5" accent6="accent6" hlink="hlink" folHlink="folHlink"/>
  <p:sldLayoutIdLst>
    <p:sldLayoutId id="2147483720" r:id="rId1"/>
    <p:sldLayoutId id="2147483721" r:id="rId2"/>
  </p:sldLayoutIdLst>
  <p:hf hdr="0" dt="0"/>
  <p:txStyles>
    <p:titleStyle>
      <a:lvl1pPr algn="l" rtl="0" eaLnBrk="0" fontAlgn="base" hangingPunct="0">
        <a:spcBef>
          <a:spcPct val="0"/>
        </a:spcBef>
        <a:spcAft>
          <a:spcPct val="0"/>
        </a:spcAft>
        <a:defRPr sz="3200" b="1" kern="1200">
          <a:solidFill>
            <a:schemeClr val="bg2"/>
          </a:solidFill>
          <a:latin typeface="+mj-lt"/>
          <a:ea typeface="ＭＳ Ｐゴシック" pitchFamily="26" charset="-128"/>
          <a:cs typeface="ＭＳ Ｐゴシック" pitchFamily="26" charset="-128"/>
        </a:defRPr>
      </a:lvl1pPr>
      <a:lvl2pPr algn="l" rtl="0" eaLnBrk="0" fontAlgn="base" hangingPunct="0">
        <a:spcBef>
          <a:spcPct val="0"/>
        </a:spcBef>
        <a:spcAft>
          <a:spcPct val="0"/>
        </a:spcAft>
        <a:defRPr sz="3200" b="1">
          <a:solidFill>
            <a:schemeClr val="bg2"/>
          </a:solidFill>
          <a:latin typeface="Arial" charset="0"/>
          <a:ea typeface="ＭＳ Ｐゴシック" pitchFamily="26" charset="-128"/>
          <a:cs typeface="ＭＳ Ｐゴシック" pitchFamily="26" charset="-128"/>
        </a:defRPr>
      </a:lvl2pPr>
      <a:lvl3pPr algn="l" rtl="0" eaLnBrk="0" fontAlgn="base" hangingPunct="0">
        <a:spcBef>
          <a:spcPct val="0"/>
        </a:spcBef>
        <a:spcAft>
          <a:spcPct val="0"/>
        </a:spcAft>
        <a:defRPr sz="3200" b="1">
          <a:solidFill>
            <a:schemeClr val="bg2"/>
          </a:solidFill>
          <a:latin typeface="Arial" charset="0"/>
          <a:ea typeface="ＭＳ Ｐゴシック" pitchFamily="26" charset="-128"/>
          <a:cs typeface="ＭＳ Ｐゴシック" pitchFamily="26" charset="-128"/>
        </a:defRPr>
      </a:lvl3pPr>
      <a:lvl4pPr algn="l" rtl="0" eaLnBrk="0" fontAlgn="base" hangingPunct="0">
        <a:spcBef>
          <a:spcPct val="0"/>
        </a:spcBef>
        <a:spcAft>
          <a:spcPct val="0"/>
        </a:spcAft>
        <a:defRPr sz="3200" b="1">
          <a:solidFill>
            <a:schemeClr val="bg2"/>
          </a:solidFill>
          <a:latin typeface="Arial" charset="0"/>
          <a:ea typeface="ＭＳ Ｐゴシック" pitchFamily="26" charset="-128"/>
          <a:cs typeface="ＭＳ Ｐゴシック" pitchFamily="26" charset="-128"/>
        </a:defRPr>
      </a:lvl4pPr>
      <a:lvl5pPr algn="l" rtl="0" eaLnBrk="0" fontAlgn="base" hangingPunct="0">
        <a:spcBef>
          <a:spcPct val="0"/>
        </a:spcBef>
        <a:spcAft>
          <a:spcPct val="0"/>
        </a:spcAft>
        <a:defRPr sz="3200" b="1">
          <a:solidFill>
            <a:schemeClr val="bg2"/>
          </a:solidFill>
          <a:latin typeface="Arial" charset="0"/>
          <a:ea typeface="ＭＳ Ｐゴシック" pitchFamily="26" charset="-128"/>
          <a:cs typeface="ＭＳ Ｐゴシック" pitchFamily="26"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Clr>
          <a:srgbClr val="0095AA"/>
        </a:buClr>
        <a:buFont typeface="Arial" pitchFamily="30" charset="0"/>
        <a:buChar char="•"/>
        <a:defRPr sz="2800" kern="1200">
          <a:solidFill>
            <a:schemeClr val="tx1"/>
          </a:solidFill>
          <a:latin typeface="+mn-lt"/>
          <a:ea typeface="ＭＳ Ｐゴシック" pitchFamily="26" charset="-128"/>
          <a:cs typeface="ＭＳ Ｐゴシック" pitchFamily="26" charset="-128"/>
        </a:defRPr>
      </a:lvl1pPr>
      <a:lvl2pPr marL="742950" indent="-285750" algn="l" rtl="0" eaLnBrk="0" fontAlgn="base" hangingPunct="0">
        <a:spcBef>
          <a:spcPct val="20000"/>
        </a:spcBef>
        <a:spcAft>
          <a:spcPct val="0"/>
        </a:spcAft>
        <a:buClr>
          <a:srgbClr val="0095AA"/>
        </a:buClr>
        <a:buFont typeface="Arial" pitchFamily="30" charset="0"/>
        <a:buChar char="–"/>
        <a:defRPr sz="2400" kern="1200">
          <a:solidFill>
            <a:schemeClr val="tx1"/>
          </a:solidFill>
          <a:latin typeface="+mn-lt"/>
          <a:ea typeface="ＭＳ Ｐゴシック" pitchFamily="-112" charset="-128"/>
          <a:cs typeface="+mn-cs"/>
        </a:defRPr>
      </a:lvl2pPr>
      <a:lvl3pPr marL="1143000" indent="-228600" algn="l" rtl="0" eaLnBrk="0" fontAlgn="base" hangingPunct="0">
        <a:spcBef>
          <a:spcPct val="20000"/>
        </a:spcBef>
        <a:spcAft>
          <a:spcPct val="0"/>
        </a:spcAft>
        <a:buClr>
          <a:srgbClr val="0095AA"/>
        </a:buClr>
        <a:buFont typeface="Arial" pitchFamily="30" charset="0"/>
        <a:buChar char="•"/>
        <a:defRPr sz="2400" kern="1200">
          <a:solidFill>
            <a:schemeClr val="tx1"/>
          </a:solidFill>
          <a:latin typeface="+mn-lt"/>
          <a:ea typeface="ＭＳ Ｐゴシック" pitchFamily="-112" charset="-128"/>
          <a:cs typeface="+mn-cs"/>
        </a:defRPr>
      </a:lvl3pPr>
      <a:lvl4pPr marL="1600200" indent="-228600" algn="l" rtl="0" eaLnBrk="0" fontAlgn="base" hangingPunct="0">
        <a:spcBef>
          <a:spcPct val="20000"/>
        </a:spcBef>
        <a:spcAft>
          <a:spcPct val="0"/>
        </a:spcAft>
        <a:buClr>
          <a:schemeClr val="accent2"/>
        </a:buClr>
        <a:buFont typeface="Arial" pitchFamily="30" charset="0"/>
        <a:buChar char="–"/>
        <a:defRPr sz="2000" kern="1200">
          <a:solidFill>
            <a:schemeClr val="tx1"/>
          </a:solidFill>
          <a:latin typeface="+mn-lt"/>
          <a:ea typeface="ＭＳ Ｐゴシック" pitchFamily="-112" charset="-128"/>
          <a:cs typeface="+mn-cs"/>
        </a:defRPr>
      </a:lvl4pPr>
      <a:lvl5pPr marL="2057400" indent="-228600" algn="l" rtl="0" eaLnBrk="0" fontAlgn="base" hangingPunct="0">
        <a:spcBef>
          <a:spcPct val="20000"/>
        </a:spcBef>
        <a:spcAft>
          <a:spcPct val="0"/>
        </a:spcAft>
        <a:buClr>
          <a:srgbClr val="0095AA"/>
        </a:buClr>
        <a:buFont typeface="Arial" pitchFamily="30" charset="0"/>
        <a:buChar char="»"/>
        <a:defRPr sz="2000" kern="1200">
          <a:solidFill>
            <a:schemeClr val="tx1"/>
          </a:solidFill>
          <a:latin typeface="+mn-lt"/>
          <a:ea typeface="ＭＳ Ｐゴシック" pitchFamily="-112"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www.statista.com/topics/1001/google/"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hyperlink" Target="https://www.statista.com/statistics/264810/number-of-monthly-active-facebook-users-worldwide/"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uk.businessinsider.com/amazon-gives-clue-number-of-prime-users-2017-2"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hyperlink" Target="http://uk.businessinsider.com/credit-suisse-estimates-588-million-apple-users-2016-4"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hyperlink" Target="https://www.statista.com/statistics/218493/paypals-total-active-registered-accounts-from-2010/"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533399" y="168276"/>
            <a:ext cx="7804391" cy="617168"/>
          </a:xfrm>
        </p:spPr>
        <p:txBody>
          <a:bodyPr/>
          <a:lstStyle/>
          <a:p>
            <a:r>
              <a:rPr lang="en-US" sz="2800" dirty="0" smtClean="0">
                <a:latin typeface="Arial" charset="0"/>
                <a:ea typeface="ＭＳ Ｐゴシック" charset="0"/>
                <a:cs typeface="ＭＳ Ｐゴシック" charset="0"/>
              </a:rPr>
              <a:t>Satellite production and manufacturing</a:t>
            </a:r>
            <a:endParaRPr lang="en-GB" sz="2800" dirty="0">
              <a:latin typeface="Arial" charset="0"/>
              <a:ea typeface="ＭＳ Ｐゴシック" charset="0"/>
              <a:cs typeface="ＭＳ Ｐゴシック" charset="0"/>
            </a:endParaRPr>
          </a:p>
        </p:txBody>
      </p:sp>
      <p:pic>
        <p:nvPicPr>
          <p:cNvPr id="3" name="Content Placeholder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71637" y="1628775"/>
            <a:ext cx="6822952" cy="4392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02056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533399" y="168276"/>
            <a:ext cx="7804391" cy="617168"/>
          </a:xfrm>
        </p:spPr>
        <p:txBody>
          <a:bodyPr/>
          <a:lstStyle/>
          <a:p>
            <a:r>
              <a:rPr lang="en-US" sz="2800" dirty="0" smtClean="0">
                <a:latin typeface="Arial" charset="0"/>
                <a:ea typeface="ＭＳ Ｐゴシック" charset="0"/>
                <a:cs typeface="ＭＳ Ｐゴシック" charset="0"/>
              </a:rPr>
              <a:t>Automotive radar</a:t>
            </a:r>
            <a:endParaRPr lang="en-GB" sz="2800" dirty="0">
              <a:latin typeface="Arial" charset="0"/>
              <a:ea typeface="ＭＳ Ｐゴシック" charset="0"/>
              <a:cs typeface="ＭＳ Ｐゴシック" charset="0"/>
            </a:endParaRPr>
          </a:p>
        </p:txBody>
      </p:sp>
      <p:pic>
        <p:nvPicPr>
          <p:cNvPr id="614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71890" y="1007683"/>
            <a:ext cx="2857500" cy="2867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descr="Image result for delphi automotive safet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4177" y="2620905"/>
            <a:ext cx="4677043" cy="351144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63398" y="4118994"/>
            <a:ext cx="2969703" cy="1815882"/>
          </a:xfrm>
          <a:prstGeom prst="rect">
            <a:avLst/>
          </a:prstGeom>
          <a:noFill/>
        </p:spPr>
        <p:txBody>
          <a:bodyPr wrap="square" rtlCol="0">
            <a:spAutoFit/>
          </a:bodyPr>
          <a:lstStyle/>
          <a:p>
            <a:r>
              <a:rPr lang="en-GB" dirty="0" smtClean="0"/>
              <a:t>5G and autonomous space applications</a:t>
            </a:r>
            <a:endParaRPr lang="en-GB" dirty="0"/>
          </a:p>
        </p:txBody>
      </p:sp>
    </p:spTree>
    <p:extLst>
      <p:ext uri="{BB962C8B-B14F-4D97-AF65-F5344CB8AC3E}">
        <p14:creationId xmlns:p14="http://schemas.microsoft.com/office/powerpoint/2010/main" val="39156866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533399" y="168276"/>
            <a:ext cx="7804391" cy="617168"/>
          </a:xfrm>
        </p:spPr>
        <p:txBody>
          <a:bodyPr/>
          <a:lstStyle/>
          <a:p>
            <a:r>
              <a:rPr lang="en-US" sz="2400" dirty="0" smtClean="0">
                <a:latin typeface="Arial" charset="0"/>
                <a:ea typeface="ＭＳ Ｐゴシック" charset="0"/>
                <a:cs typeface="ＭＳ Ｐゴシック" charset="0"/>
              </a:rPr>
              <a:t>5G and Satellite Industry Supply</a:t>
            </a:r>
            <a:r>
              <a:rPr lang="en-US" sz="2000" dirty="0" smtClean="0">
                <a:latin typeface="Arial" charset="0"/>
                <a:ea typeface="ＭＳ Ｐゴシック" charset="0"/>
                <a:cs typeface="ＭＳ Ｐゴシック" charset="0"/>
              </a:rPr>
              <a:t> </a:t>
            </a:r>
            <a:r>
              <a:rPr lang="en-US" sz="2400" dirty="0" smtClean="0">
                <a:latin typeface="Arial" charset="0"/>
                <a:ea typeface="ＭＳ Ｐゴシック" charset="0"/>
                <a:cs typeface="ＭＳ Ｐゴシック" charset="0"/>
              </a:rPr>
              <a:t>Chain</a:t>
            </a:r>
            <a:endParaRPr lang="en-GB" sz="2400" dirty="0">
              <a:latin typeface="Arial" charset="0"/>
              <a:ea typeface="ＭＳ Ｐゴシック" charset="0"/>
              <a:cs typeface="ＭＳ Ｐゴシック" charset="0"/>
            </a:endParaRPr>
          </a:p>
        </p:txBody>
      </p:sp>
      <p:pic>
        <p:nvPicPr>
          <p:cNvPr id="4"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25438" y="1555961"/>
            <a:ext cx="8818562" cy="3658765"/>
          </a:xfrm>
          <a:prstGeom prst="rect">
            <a:avLst/>
          </a:prstGeom>
          <a:noFill/>
          <a:extLs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03339" y="5402510"/>
            <a:ext cx="6979641" cy="954107"/>
          </a:xfrm>
          <a:prstGeom prst="rect">
            <a:avLst/>
          </a:prstGeom>
          <a:noFill/>
        </p:spPr>
        <p:txBody>
          <a:bodyPr wrap="square" rtlCol="0">
            <a:spAutoFit/>
          </a:bodyPr>
          <a:lstStyle/>
          <a:p>
            <a:pPr algn="l"/>
            <a:r>
              <a:rPr lang="en-US" dirty="0" smtClean="0"/>
              <a:t>Two million satellite customers globally</a:t>
            </a:r>
          </a:p>
          <a:p>
            <a:pPr algn="l"/>
            <a:r>
              <a:rPr lang="en-US" dirty="0" smtClean="0"/>
              <a:t>&gt;Four billion mobile phone customers </a:t>
            </a:r>
            <a:endParaRPr lang="en-GB" dirty="0"/>
          </a:p>
        </p:txBody>
      </p:sp>
    </p:spTree>
    <p:extLst>
      <p:ext uri="{BB962C8B-B14F-4D97-AF65-F5344CB8AC3E}">
        <p14:creationId xmlns:p14="http://schemas.microsoft.com/office/powerpoint/2010/main" val="40787715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533400" y="168275"/>
            <a:ext cx="7804150" cy="617538"/>
          </a:xfrm>
        </p:spPr>
        <p:txBody>
          <a:bodyPr/>
          <a:lstStyle/>
          <a:p>
            <a:r>
              <a:rPr lang="en-US" altLang="en-US" dirty="0" smtClean="0">
                <a:ea typeface="ＭＳ Ｐゴシック" pitchFamily="34" charset="-128"/>
              </a:rPr>
              <a:t>THE GAFA QUARTET</a:t>
            </a:r>
            <a:endParaRPr lang="en-GB" altLang="en-US" dirty="0" smtClean="0">
              <a:ea typeface="ＭＳ Ｐゴシック" pitchFamily="34" charset="-128"/>
            </a:endParaRPr>
          </a:p>
        </p:txBody>
      </p:sp>
      <p:sp>
        <p:nvSpPr>
          <p:cNvPr id="5124" name="Content Placeholder 1"/>
          <p:cNvSpPr>
            <a:spLocks noGrp="1"/>
          </p:cNvSpPr>
          <p:nvPr>
            <p:ph idx="1"/>
          </p:nvPr>
        </p:nvSpPr>
        <p:spPr>
          <a:xfrm>
            <a:off x="468313" y="906010"/>
            <a:ext cx="8229600" cy="5561901"/>
          </a:xfrm>
        </p:spPr>
        <p:txBody>
          <a:bodyPr/>
          <a:lstStyle/>
          <a:p>
            <a:r>
              <a:rPr lang="en-GB" altLang="en-US" sz="2400" dirty="0" smtClean="0">
                <a:ea typeface="ＭＳ Ｐゴシック" pitchFamily="34" charset="-128"/>
              </a:rPr>
              <a:t>Google G Mail &gt; one billion users</a:t>
            </a:r>
          </a:p>
          <a:p>
            <a:r>
              <a:rPr lang="en-GB" altLang="en-US" sz="2400" dirty="0">
                <a:ea typeface="ＭＳ Ｐゴシック" pitchFamily="34" charset="-128"/>
                <a:hlinkClick r:id="rId3"/>
              </a:rPr>
              <a:t>https://www.statista.com/topics/1001/google</a:t>
            </a:r>
            <a:r>
              <a:rPr lang="en-GB" altLang="en-US" sz="2400" dirty="0" smtClean="0">
                <a:ea typeface="ＭＳ Ｐゴシック" pitchFamily="34" charset="-128"/>
                <a:hlinkClick r:id="rId3"/>
              </a:rPr>
              <a:t>/</a:t>
            </a:r>
            <a:endParaRPr lang="en-GB" altLang="en-US" sz="2400" dirty="0" smtClean="0">
              <a:ea typeface="ＭＳ Ｐゴシック" pitchFamily="34" charset="-128"/>
            </a:endParaRPr>
          </a:p>
          <a:p>
            <a:r>
              <a:rPr lang="en-GB" altLang="en-US" sz="2400" dirty="0" smtClean="0">
                <a:ea typeface="ＭＳ Ｐゴシック" pitchFamily="34" charset="-128"/>
              </a:rPr>
              <a:t>Facebook 2 billion users</a:t>
            </a:r>
          </a:p>
          <a:p>
            <a:r>
              <a:rPr lang="en-GB" altLang="en-US" sz="2400" dirty="0">
                <a:ea typeface="ＭＳ Ｐゴシック" pitchFamily="34" charset="-128"/>
                <a:hlinkClick r:id="rId4"/>
              </a:rPr>
              <a:t>https://www.statista.com/statistics/264810/number-of-monthly-active-facebook-users-worldwide</a:t>
            </a:r>
            <a:r>
              <a:rPr lang="en-GB" altLang="en-US" sz="2400" dirty="0" smtClean="0">
                <a:ea typeface="ＭＳ Ｐゴシック" pitchFamily="34" charset="-128"/>
                <a:hlinkClick r:id="rId4"/>
              </a:rPr>
              <a:t>/</a:t>
            </a:r>
            <a:endParaRPr lang="en-GB" altLang="en-US" sz="2400" dirty="0" smtClean="0">
              <a:ea typeface="ＭＳ Ｐゴシック" pitchFamily="34" charset="-128"/>
            </a:endParaRPr>
          </a:p>
          <a:p>
            <a:endParaRPr lang="en-GB" altLang="en-US" sz="2400" dirty="0" smtClean="0">
              <a:ea typeface="ＭＳ Ｐゴシック" pitchFamily="34" charset="-128"/>
            </a:endParaRPr>
          </a:p>
          <a:p>
            <a:endParaRPr lang="en-GB" altLang="en-US" sz="2400" dirty="0" smtClean="0">
              <a:ea typeface="ＭＳ Ｐゴシック" pitchFamily="34" charset="-128"/>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5201" y="3263318"/>
            <a:ext cx="3815856" cy="3151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34613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533400" y="168275"/>
            <a:ext cx="7804150" cy="617538"/>
          </a:xfrm>
        </p:spPr>
        <p:txBody>
          <a:bodyPr/>
          <a:lstStyle/>
          <a:p>
            <a:r>
              <a:rPr lang="en-US" altLang="en-US" dirty="0" smtClean="0">
                <a:ea typeface="ＭＳ Ｐゴシック" pitchFamily="34" charset="-128"/>
              </a:rPr>
              <a:t>THE GAFA QUARTET</a:t>
            </a:r>
            <a:endParaRPr lang="en-GB" altLang="en-US" dirty="0" smtClean="0">
              <a:ea typeface="ＭＳ Ｐゴシック" pitchFamily="34" charset="-128"/>
            </a:endParaRPr>
          </a:p>
        </p:txBody>
      </p:sp>
      <p:sp>
        <p:nvSpPr>
          <p:cNvPr id="5124" name="Content Placeholder 1"/>
          <p:cNvSpPr>
            <a:spLocks noGrp="1"/>
          </p:cNvSpPr>
          <p:nvPr>
            <p:ph idx="1"/>
          </p:nvPr>
        </p:nvSpPr>
        <p:spPr>
          <a:xfrm>
            <a:off x="468313" y="906010"/>
            <a:ext cx="8229600" cy="5561901"/>
          </a:xfrm>
        </p:spPr>
        <p:txBody>
          <a:bodyPr/>
          <a:lstStyle/>
          <a:p>
            <a:r>
              <a:rPr lang="en-GB" altLang="en-US" sz="2400" dirty="0" smtClean="0">
                <a:ea typeface="ＭＳ Ｐゴシック" pitchFamily="34" charset="-128"/>
              </a:rPr>
              <a:t>Amazon</a:t>
            </a:r>
          </a:p>
          <a:p>
            <a:r>
              <a:rPr lang="en-GB" altLang="en-US" sz="2400" dirty="0" smtClean="0">
                <a:ea typeface="ＭＳ Ｐゴシック" pitchFamily="34" charset="-128"/>
              </a:rPr>
              <a:t>65 million prime users</a:t>
            </a:r>
          </a:p>
          <a:p>
            <a:r>
              <a:rPr lang="en-GB" altLang="en-US" sz="2400" dirty="0">
                <a:ea typeface="ＭＳ Ｐゴシック" pitchFamily="34" charset="-128"/>
                <a:hlinkClick r:id="rId3"/>
              </a:rPr>
              <a:t>http://</a:t>
            </a:r>
            <a:r>
              <a:rPr lang="en-GB" altLang="en-US" sz="2400" dirty="0" smtClean="0">
                <a:ea typeface="ＭＳ Ｐゴシック" pitchFamily="34" charset="-128"/>
                <a:hlinkClick r:id="rId3"/>
              </a:rPr>
              <a:t>uk.businessinsider.com/amazon-gives-clue-number-of-prime-users-2017-2</a:t>
            </a:r>
            <a:endParaRPr lang="en-GB" altLang="en-US" sz="2400" dirty="0" smtClean="0">
              <a:ea typeface="ＭＳ Ｐゴシック" pitchFamily="34" charset="-128"/>
            </a:endParaRPr>
          </a:p>
          <a:p>
            <a:r>
              <a:rPr lang="en-GB" altLang="en-US" sz="2400" dirty="0" smtClean="0">
                <a:ea typeface="ＭＳ Ｐゴシック" pitchFamily="34" charset="-128"/>
              </a:rPr>
              <a:t>Apple 588 million users, 1 billion devices (1.7 devices per user)</a:t>
            </a:r>
          </a:p>
          <a:p>
            <a:r>
              <a:rPr lang="en-GB" altLang="en-US" sz="2400" dirty="0" smtClean="0">
                <a:ea typeface="ＭＳ Ｐゴシック" pitchFamily="34" charset="-128"/>
                <a:hlinkClick r:id="rId4"/>
              </a:rPr>
              <a:t>http://uk.businessinsider.com/credit-suisse-estimates-588-million-apple-users-2016-4</a:t>
            </a:r>
            <a:endParaRPr lang="en-GB" altLang="en-US" sz="2400" dirty="0" smtClean="0">
              <a:ea typeface="ＭＳ Ｐゴシック" pitchFamily="34" charset="-128"/>
            </a:endParaRPr>
          </a:p>
          <a:p>
            <a:endParaRPr lang="en-GB" altLang="en-US" sz="2400" dirty="0" smtClean="0">
              <a:ea typeface="ＭＳ Ｐゴシック" pitchFamily="34" charset="-128"/>
            </a:endParaRPr>
          </a:p>
          <a:p>
            <a:endParaRPr lang="en-GB" altLang="en-US" sz="2400" dirty="0" smtClean="0">
              <a:ea typeface="ＭＳ Ｐゴシック" pitchFamily="34" charset="-128"/>
            </a:endParaRPr>
          </a:p>
          <a:p>
            <a:endParaRPr lang="en-GB" altLang="en-US" sz="2400" dirty="0" smtClean="0">
              <a:ea typeface="ＭＳ Ｐゴシック" pitchFamily="34" charset="-128"/>
            </a:endParaRPr>
          </a:p>
        </p:txBody>
      </p:sp>
    </p:spTree>
    <p:extLst>
      <p:ext uri="{BB962C8B-B14F-4D97-AF65-F5344CB8AC3E}">
        <p14:creationId xmlns:p14="http://schemas.microsoft.com/office/powerpoint/2010/main" val="24622526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533400" y="168275"/>
            <a:ext cx="7804150" cy="617538"/>
          </a:xfrm>
        </p:spPr>
        <p:txBody>
          <a:bodyPr/>
          <a:lstStyle/>
          <a:p>
            <a:r>
              <a:rPr lang="en-US" altLang="en-US" dirty="0" smtClean="0">
                <a:ea typeface="ＭＳ Ｐゴシック" pitchFamily="34" charset="-128"/>
              </a:rPr>
              <a:t>PAYPAL Registered user accounts</a:t>
            </a:r>
            <a:endParaRPr lang="en-GB" altLang="en-US" dirty="0" smtClean="0">
              <a:ea typeface="ＭＳ Ｐゴシック" pitchFamily="34" charset="-128"/>
            </a:endParaRPr>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79979" y="1249049"/>
            <a:ext cx="6705600" cy="465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140903" y="6149130"/>
            <a:ext cx="6837027" cy="830997"/>
          </a:xfrm>
          <a:prstGeom prst="rect">
            <a:avLst/>
          </a:prstGeom>
          <a:noFill/>
        </p:spPr>
        <p:txBody>
          <a:bodyPr wrap="square" rtlCol="0">
            <a:spAutoFit/>
          </a:bodyPr>
          <a:lstStyle/>
          <a:p>
            <a:r>
              <a:rPr lang="en-GB" sz="1600" dirty="0">
                <a:solidFill>
                  <a:schemeClr val="tx1"/>
                </a:solidFill>
                <a:hlinkClick r:id="rId4"/>
              </a:rPr>
              <a:t>https://www.statista.com/statistics/218493/paypals-total-active-registered-accounts-from-2010</a:t>
            </a:r>
            <a:r>
              <a:rPr lang="en-GB" sz="1600" dirty="0" smtClean="0">
                <a:solidFill>
                  <a:schemeClr val="tx1"/>
                </a:solidFill>
                <a:hlinkClick r:id="rId4"/>
              </a:rPr>
              <a:t>/</a:t>
            </a:r>
            <a:endParaRPr lang="en-GB" sz="1600" dirty="0" smtClean="0">
              <a:solidFill>
                <a:schemeClr val="tx1"/>
              </a:solidFill>
            </a:endParaRPr>
          </a:p>
          <a:p>
            <a:endParaRPr lang="en-GB" sz="1600" dirty="0">
              <a:solidFill>
                <a:schemeClr val="tx1"/>
              </a:solidFill>
            </a:endParaRPr>
          </a:p>
        </p:txBody>
      </p:sp>
    </p:spTree>
    <p:extLst>
      <p:ext uri="{BB962C8B-B14F-4D97-AF65-F5344CB8AC3E}">
        <p14:creationId xmlns:p14="http://schemas.microsoft.com/office/powerpoint/2010/main" val="20392620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533399" y="168276"/>
            <a:ext cx="7804391" cy="617168"/>
          </a:xfrm>
        </p:spPr>
        <p:txBody>
          <a:bodyPr/>
          <a:lstStyle/>
          <a:p>
            <a:r>
              <a:rPr lang="en-GB" sz="2800" dirty="0" smtClean="0">
                <a:latin typeface="Arial" charset="0"/>
                <a:ea typeface="ＭＳ Ｐゴシック" charset="0"/>
                <a:cs typeface="ＭＳ Ｐゴシック" charset="0"/>
              </a:rPr>
              <a:t>1940-45 TV and radar and radio</a:t>
            </a:r>
            <a:endParaRPr lang="en-GB" sz="2800" dirty="0">
              <a:latin typeface="Arial" charset="0"/>
              <a:ea typeface="ＭＳ Ｐゴシック" charset="0"/>
              <a:cs typeface="ＭＳ Ｐゴシック" charset="0"/>
            </a:endParaRPr>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261229" y="2811368"/>
            <a:ext cx="2158479" cy="25995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6589" y="1360917"/>
            <a:ext cx="2605277" cy="22861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09780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533399" y="168276"/>
            <a:ext cx="7804391" cy="617168"/>
          </a:xfrm>
        </p:spPr>
        <p:txBody>
          <a:bodyPr/>
          <a:lstStyle/>
          <a:p>
            <a:r>
              <a:rPr lang="en-US" sz="2000" dirty="0" smtClean="0">
                <a:latin typeface="Arial" charset="0"/>
                <a:ea typeface="ＭＳ Ｐゴシック" charset="0"/>
                <a:cs typeface="ＭＳ Ｐゴシック" charset="0"/>
              </a:rPr>
              <a:t>1945 onwards-  transistors, micro </a:t>
            </a:r>
            <a:r>
              <a:rPr lang="en-US" sz="2000" dirty="0" err="1" smtClean="0">
                <a:latin typeface="Arial" charset="0"/>
                <a:ea typeface="ＭＳ Ｐゴシック" charset="0"/>
                <a:cs typeface="ＭＳ Ｐゴシック" charset="0"/>
              </a:rPr>
              <a:t>controllers,DSP</a:t>
            </a:r>
            <a:r>
              <a:rPr lang="en-US" sz="2000" dirty="0" smtClean="0">
                <a:latin typeface="Arial" charset="0"/>
                <a:ea typeface="ＭＳ Ｐゴシック" charset="0"/>
                <a:cs typeface="ＭＳ Ｐゴシック" charset="0"/>
              </a:rPr>
              <a:t>, ADC</a:t>
            </a:r>
            <a:endParaRPr lang="en-GB" sz="2000" dirty="0">
              <a:latin typeface="Arial" charset="0"/>
              <a:ea typeface="ＭＳ Ｐゴシック" charset="0"/>
              <a:cs typeface="ＭＳ Ｐゴシック" charset="0"/>
            </a:endParaRPr>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2933" y="1560359"/>
            <a:ext cx="3078274" cy="24579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5821" y="1619032"/>
            <a:ext cx="4212565" cy="23992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3702" y="4370665"/>
            <a:ext cx="1997341" cy="1699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29632" y="4559852"/>
            <a:ext cx="2101824" cy="16140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89045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533399" y="168276"/>
            <a:ext cx="7804391" cy="617168"/>
          </a:xfrm>
        </p:spPr>
        <p:txBody>
          <a:bodyPr/>
          <a:lstStyle/>
          <a:p>
            <a:r>
              <a:rPr lang="en-US" sz="2400" dirty="0" smtClean="0">
                <a:latin typeface="Arial" charset="0"/>
                <a:ea typeface="ＭＳ Ｐゴシック" charset="0"/>
                <a:cs typeface="ＭＳ Ｐゴシック" charset="0"/>
              </a:rPr>
              <a:t>Forty Years of RF development 1977 The BC ERA</a:t>
            </a:r>
            <a:endParaRPr lang="en-GB" sz="2400" dirty="0">
              <a:latin typeface="Arial" charset="0"/>
              <a:ea typeface="ＭＳ Ｐゴシック" charset="0"/>
              <a:cs typeface="ＭＳ Ｐゴシック" charset="0"/>
            </a:endParaRPr>
          </a:p>
        </p:txBody>
      </p:sp>
      <p:pic>
        <p:nvPicPr>
          <p:cNvPr id="5" name="Picture 2" descr="C:\Users\RTT\AppData\Local\Microsoft\Windows\Temporary Internet Files\Content.Outlook\IDPRZMF0\cordless1.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597542" y="988484"/>
            <a:ext cx="1550040" cy="261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304" y="3808217"/>
            <a:ext cx="4144690" cy="26009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22591" y="1057327"/>
            <a:ext cx="3819525"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82965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533399" y="168276"/>
            <a:ext cx="7804391" cy="617168"/>
          </a:xfrm>
        </p:spPr>
        <p:txBody>
          <a:bodyPr/>
          <a:lstStyle/>
          <a:p>
            <a:r>
              <a:rPr lang="en-US" sz="2400" dirty="0" smtClean="0">
                <a:latin typeface="Arial" charset="0"/>
                <a:ea typeface="ＭＳ Ｐゴシック" charset="0"/>
                <a:cs typeface="ＭＳ Ｐゴシック" charset="0"/>
              </a:rPr>
              <a:t>Forty Years of RF development 1987</a:t>
            </a:r>
            <a:endParaRPr lang="en-GB" sz="2400" dirty="0">
              <a:latin typeface="Arial" charset="0"/>
              <a:ea typeface="ＭＳ Ｐゴシック" charset="0"/>
              <a:cs typeface="ＭＳ Ｐゴシック" charset="0"/>
            </a:endParaRPr>
          </a:p>
        </p:txBody>
      </p:sp>
      <p:pic>
        <p:nvPicPr>
          <p:cNvPr id="819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41161" y="990039"/>
            <a:ext cx="2095500" cy="5133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078760" y="1082180"/>
            <a:ext cx="5436066" cy="954107"/>
          </a:xfrm>
          <a:prstGeom prst="rect">
            <a:avLst/>
          </a:prstGeom>
          <a:noFill/>
        </p:spPr>
        <p:txBody>
          <a:bodyPr wrap="square" rtlCol="0">
            <a:spAutoFit/>
          </a:bodyPr>
          <a:lstStyle/>
          <a:p>
            <a:r>
              <a:rPr lang="en-GB" dirty="0" smtClean="0"/>
              <a:t>8 hours to manufacture and test a cell phone</a:t>
            </a:r>
            <a:endParaRPr lang="en-GB" dirty="0"/>
          </a:p>
        </p:txBody>
      </p:sp>
    </p:spTree>
    <p:extLst>
      <p:ext uri="{BB962C8B-B14F-4D97-AF65-F5344CB8AC3E}">
        <p14:creationId xmlns:p14="http://schemas.microsoft.com/office/powerpoint/2010/main" val="13086728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533399" y="168276"/>
            <a:ext cx="7804391" cy="617168"/>
          </a:xfrm>
        </p:spPr>
        <p:txBody>
          <a:bodyPr/>
          <a:lstStyle/>
          <a:p>
            <a:r>
              <a:rPr lang="en-US" sz="2400" dirty="0" smtClean="0">
                <a:latin typeface="Arial" charset="0"/>
                <a:ea typeface="ＭＳ Ｐゴシック" charset="0"/>
                <a:cs typeface="ＭＳ Ｐゴシック" charset="0"/>
              </a:rPr>
              <a:t>Forty years of RF development  GSM</a:t>
            </a:r>
            <a:endParaRPr lang="en-GB" sz="2400" dirty="0">
              <a:latin typeface="Arial" charset="0"/>
              <a:ea typeface="ＭＳ Ｐゴシック" charset="0"/>
              <a:cs typeface="ＭＳ Ｐゴシック" charset="0"/>
            </a:endParaRPr>
          </a:p>
        </p:txBody>
      </p:sp>
      <p:sp>
        <p:nvSpPr>
          <p:cNvPr id="2" name="Content Placeholder 1"/>
          <p:cNvSpPr>
            <a:spLocks noGrp="1"/>
          </p:cNvSpPr>
          <p:nvPr>
            <p:ph idx="1"/>
          </p:nvPr>
        </p:nvSpPr>
        <p:spPr>
          <a:xfrm>
            <a:off x="468313" y="1628775"/>
            <a:ext cx="8229600" cy="3043893"/>
          </a:xfrm>
        </p:spPr>
        <p:txBody>
          <a:bodyPr/>
          <a:lstStyle/>
          <a:p>
            <a:endParaRPr lang="en-GB" dirty="0"/>
          </a:p>
        </p:txBody>
      </p:sp>
      <p:pic>
        <p:nvPicPr>
          <p:cNvPr id="10" name="Picture 1027" descr="DCP0137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0613" y="1706024"/>
            <a:ext cx="3203575"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descr="DCP0137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0425" y="1773135"/>
            <a:ext cx="3219063" cy="2463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411061" y="5044886"/>
            <a:ext cx="8330267" cy="1815882"/>
          </a:xfrm>
          <a:prstGeom prst="rect">
            <a:avLst/>
          </a:prstGeom>
          <a:noFill/>
        </p:spPr>
        <p:txBody>
          <a:bodyPr wrap="square" rtlCol="0">
            <a:spAutoFit/>
          </a:bodyPr>
          <a:lstStyle/>
          <a:p>
            <a:r>
              <a:rPr lang="en-GB" dirty="0" smtClean="0"/>
              <a:t>1992-2002 ten years of GSM</a:t>
            </a:r>
          </a:p>
          <a:p>
            <a:r>
              <a:rPr lang="en-GB" dirty="0" smtClean="0"/>
              <a:t>Manufacturing time measured in minutes</a:t>
            </a:r>
          </a:p>
          <a:p>
            <a:r>
              <a:rPr lang="en-GB" dirty="0" smtClean="0"/>
              <a:t>Nokia owned the components in the phone for under a minute</a:t>
            </a:r>
            <a:endParaRPr lang="en-GB" dirty="0"/>
          </a:p>
        </p:txBody>
      </p:sp>
    </p:spTree>
    <p:extLst>
      <p:ext uri="{BB962C8B-B14F-4D97-AF65-F5344CB8AC3E}">
        <p14:creationId xmlns:p14="http://schemas.microsoft.com/office/powerpoint/2010/main" val="4222307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512950" y="594225"/>
            <a:ext cx="8447087" cy="457200"/>
          </a:xfrm>
        </p:spPr>
        <p:txBody>
          <a:bodyPr/>
          <a:lstStyle/>
          <a:p>
            <a:r>
              <a:rPr lang="en-GB" sz="2800" dirty="0" smtClean="0"/>
              <a:t>Production innovation in satellites</a:t>
            </a:r>
            <a:endParaRPr lang="en-GB" sz="28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09164" y="1219200"/>
            <a:ext cx="7747898" cy="5106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52717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533399" y="168276"/>
            <a:ext cx="7804391" cy="617168"/>
          </a:xfrm>
        </p:spPr>
        <p:txBody>
          <a:bodyPr/>
          <a:lstStyle/>
          <a:p>
            <a:r>
              <a:rPr lang="en-US" sz="2400" dirty="0" smtClean="0">
                <a:latin typeface="Arial" charset="0"/>
                <a:ea typeface="ＭＳ Ｐゴシック" charset="0"/>
                <a:cs typeface="ＭＳ Ｐゴシック" charset="0"/>
              </a:rPr>
              <a:t>Forty years of RF development  2007-2017</a:t>
            </a:r>
            <a:endParaRPr lang="en-GB" sz="2400" dirty="0">
              <a:latin typeface="Arial" charset="0"/>
              <a:ea typeface="ＭＳ Ｐゴシック" charset="0"/>
              <a:cs typeface="ＭＳ Ｐゴシック" charset="0"/>
            </a:endParaRPr>
          </a:p>
        </p:txBody>
      </p:sp>
      <p:pic>
        <p:nvPicPr>
          <p:cNvPr id="921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45228" y="1477773"/>
            <a:ext cx="3716165" cy="3043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8656" y="1467158"/>
            <a:ext cx="4380451" cy="24856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13986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533399" y="168276"/>
            <a:ext cx="7804391" cy="617168"/>
          </a:xfrm>
        </p:spPr>
        <p:txBody>
          <a:bodyPr/>
          <a:lstStyle/>
          <a:p>
            <a:r>
              <a:rPr lang="en-US" sz="2400" dirty="0" smtClean="0">
                <a:latin typeface="Arial" charset="0"/>
                <a:ea typeface="ＭＳ Ｐゴシック" charset="0"/>
                <a:cs typeface="ＭＳ Ｐゴシック" charset="0"/>
              </a:rPr>
              <a:t>Will the ESIM change everything</a:t>
            </a:r>
            <a:endParaRPr lang="en-GB" sz="2400" dirty="0">
              <a:latin typeface="Arial" charset="0"/>
              <a:ea typeface="ＭＳ Ｐゴシック" charset="0"/>
              <a:cs typeface="ＭＳ Ｐゴシック" charset="0"/>
            </a:endParaRPr>
          </a:p>
        </p:txBody>
      </p:sp>
      <p:pic>
        <p:nvPicPr>
          <p:cNvPr id="1024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442951" y="965200"/>
            <a:ext cx="4280324" cy="5056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18743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533399" y="168276"/>
            <a:ext cx="7804391" cy="617168"/>
          </a:xfrm>
        </p:spPr>
        <p:txBody>
          <a:bodyPr/>
          <a:lstStyle/>
          <a:p>
            <a:r>
              <a:rPr lang="en-US" sz="2400" dirty="0" smtClean="0">
                <a:latin typeface="Arial" charset="0"/>
                <a:ea typeface="ＭＳ Ｐゴシック" charset="0"/>
                <a:cs typeface="ＭＳ Ｐゴシック" charset="0"/>
              </a:rPr>
              <a:t>Will the ESIM change everything?</a:t>
            </a:r>
            <a:endParaRPr lang="en-GB" sz="2400" dirty="0">
              <a:latin typeface="Arial" charset="0"/>
              <a:ea typeface="ＭＳ Ｐゴシック" charset="0"/>
              <a:cs typeface="ＭＳ Ｐゴシック" charset="0"/>
            </a:endParaRPr>
          </a:p>
        </p:txBody>
      </p:sp>
      <p:pic>
        <p:nvPicPr>
          <p:cNvPr id="5" name="Content Placeholder 4"/>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80337" y="1075101"/>
            <a:ext cx="2792705" cy="3094227"/>
          </a:xfrm>
          <a:prstGeom prst="rect">
            <a:avLst/>
          </a:prstGeom>
          <a:noFill/>
          <a:ln>
            <a:noFill/>
          </a:ln>
        </p:spPr>
      </p:pic>
      <p:sp>
        <p:nvSpPr>
          <p:cNvPr id="3" name="TextBox 2"/>
          <p:cNvSpPr txBox="1"/>
          <p:nvPr/>
        </p:nvSpPr>
        <p:spPr>
          <a:xfrm>
            <a:off x="3657600" y="1160784"/>
            <a:ext cx="5142451" cy="5047536"/>
          </a:xfrm>
          <a:prstGeom prst="rect">
            <a:avLst/>
          </a:prstGeom>
          <a:noFill/>
        </p:spPr>
        <p:txBody>
          <a:bodyPr wrap="square" rtlCol="0">
            <a:spAutoFit/>
          </a:bodyPr>
          <a:lstStyle/>
          <a:p>
            <a:pPr algn="l"/>
            <a:r>
              <a:rPr lang="en-GB" sz="1400" dirty="0" smtClean="0">
                <a:solidFill>
                  <a:schemeClr val="tx1"/>
                </a:solidFill>
              </a:rPr>
              <a:t>Apple Watch Series 3 with eSIM</a:t>
            </a:r>
          </a:p>
          <a:p>
            <a:pPr algn="l"/>
            <a:r>
              <a:rPr lang="en-GB" sz="1400" dirty="0" smtClean="0">
                <a:solidFill>
                  <a:schemeClr val="tx1"/>
                </a:solidFill>
              </a:rPr>
              <a:t>An example </a:t>
            </a:r>
            <a:r>
              <a:rPr lang="en-GB" sz="1400" dirty="0">
                <a:solidFill>
                  <a:schemeClr val="tx1"/>
                </a:solidFill>
              </a:rPr>
              <a:t>of how financial fire power (Apple cash) can be translated into device innovation that in turn is dependent on </a:t>
            </a:r>
            <a:r>
              <a:rPr lang="en-GB" sz="1400" dirty="0" smtClean="0">
                <a:solidFill>
                  <a:schemeClr val="tx1"/>
                </a:solidFill>
              </a:rPr>
              <a:t>innovative </a:t>
            </a:r>
            <a:r>
              <a:rPr lang="en-GB" sz="1400" dirty="0">
                <a:solidFill>
                  <a:schemeClr val="tx1"/>
                </a:solidFill>
              </a:rPr>
              <a:t>material and manufacturing techniques</a:t>
            </a:r>
            <a:r>
              <a:rPr lang="en-GB" sz="1400" dirty="0" smtClean="0">
                <a:solidFill>
                  <a:schemeClr val="tx1"/>
                </a:solidFill>
              </a:rPr>
              <a:t>.</a:t>
            </a:r>
          </a:p>
          <a:p>
            <a:pPr algn="l"/>
            <a:r>
              <a:rPr lang="en-GB" sz="1400" dirty="0" smtClean="0">
                <a:solidFill>
                  <a:schemeClr val="tx1"/>
                </a:solidFill>
              </a:rPr>
              <a:t> </a:t>
            </a:r>
            <a:r>
              <a:rPr lang="en-GB" sz="1400" dirty="0">
                <a:solidFill>
                  <a:schemeClr val="tx1"/>
                </a:solidFill>
              </a:rPr>
              <a:t>LTE connectivity in the device is achieved by using the screen as an antenna; the device is water resistant to 50 metres and includes a barometric altimeter and GPS receiver and power optimised Wi-Fi and Bluetooth (the battery needs to last all day for the device to be useful</a:t>
            </a:r>
            <a:r>
              <a:rPr lang="en-GB" sz="1400" dirty="0" smtClean="0"/>
              <a:t>).</a:t>
            </a:r>
          </a:p>
          <a:p>
            <a:pPr algn="l"/>
            <a:r>
              <a:rPr lang="en-GB" sz="1400" dirty="0" smtClean="0">
                <a:solidFill>
                  <a:schemeClr val="tx1"/>
                </a:solidFill>
              </a:rPr>
              <a:t>Some </a:t>
            </a:r>
            <a:r>
              <a:rPr lang="en-GB" sz="1400" dirty="0">
                <a:solidFill>
                  <a:schemeClr val="tx1"/>
                </a:solidFill>
              </a:rPr>
              <a:t>of the satellite pass bands for example in L band and S band are adjacent to LTE spectrum but it will be hard to motivate smart phone manufacturers, particularly the two largest manufacturers by volume and value (Apple and Samsung) to extends existing pass bands or add another switch path both of which will add cost and compromise performance particularly in products like the Apple Watch where space and energy consumption are at a premium. </a:t>
            </a:r>
          </a:p>
          <a:p>
            <a:pPr algn="l"/>
            <a:r>
              <a:rPr lang="en-GB" sz="1400" dirty="0">
                <a:solidFill>
                  <a:schemeClr val="tx1"/>
                </a:solidFill>
              </a:rPr>
              <a:t>This would only be justifiable if Apple or Samsung had a direct fiscal interest in adding satellite connectivity </a:t>
            </a:r>
            <a:endParaRPr lang="en-GB" sz="1400" dirty="0" smtClean="0">
              <a:solidFill>
                <a:schemeClr val="tx1"/>
              </a:solidFill>
            </a:endParaRPr>
          </a:p>
          <a:p>
            <a:pPr algn="l"/>
            <a:endParaRPr lang="en-GB" sz="1400" dirty="0" smtClean="0"/>
          </a:p>
          <a:p>
            <a:pPr algn="l"/>
            <a:endParaRPr lang="en-GB" sz="1400" dirty="0" smtClean="0"/>
          </a:p>
          <a:p>
            <a:pPr algn="l"/>
            <a:r>
              <a:rPr lang="en-GB" sz="1400" dirty="0" smtClean="0"/>
              <a:t>  </a:t>
            </a:r>
            <a:endParaRPr lang="en-GB" sz="1400" dirty="0"/>
          </a:p>
          <a:p>
            <a:endParaRPr lang="en-GB" sz="1400" dirty="0"/>
          </a:p>
        </p:txBody>
      </p:sp>
    </p:spTree>
    <p:extLst>
      <p:ext uri="{BB962C8B-B14F-4D97-AF65-F5344CB8AC3E}">
        <p14:creationId xmlns:p14="http://schemas.microsoft.com/office/powerpoint/2010/main" val="36625585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512950" y="594225"/>
            <a:ext cx="8447087" cy="457200"/>
          </a:xfrm>
        </p:spPr>
        <p:txBody>
          <a:bodyPr/>
          <a:lstStyle/>
          <a:p>
            <a:r>
              <a:rPr lang="en-GB" sz="2800" dirty="0"/>
              <a:t/>
            </a:r>
            <a:br>
              <a:rPr lang="en-GB" sz="2800" dirty="0"/>
            </a:br>
            <a:r>
              <a:rPr lang="en-US" sz="2800" dirty="0"/>
              <a:t> </a:t>
            </a:r>
            <a:r>
              <a:rPr lang="en-US" sz="2800" dirty="0" smtClean="0"/>
              <a:t>Component Supply chain segmentation</a:t>
            </a:r>
            <a:endParaRPr lang="en-GB" sz="2800" dirty="0"/>
          </a:p>
        </p:txBody>
      </p:sp>
      <p:sp>
        <p:nvSpPr>
          <p:cNvPr id="3" name="Rectangle 1"/>
          <p:cNvSpPr>
            <a:spLocks noChangeArrowheads="1"/>
          </p:cNvSpPr>
          <p:nvPr/>
        </p:nvSpPr>
        <p:spPr bwMode="auto">
          <a:xfrm>
            <a:off x="471808" y="1219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2498725" y="27654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2"/>
          <p:cNvSpPr>
            <a:spLocks noChangeArrowheads="1"/>
          </p:cNvSpPr>
          <p:nvPr/>
        </p:nvSpPr>
        <p:spPr bwMode="auto">
          <a:xfrm>
            <a:off x="2498725" y="27654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3"/>
          <p:cNvSpPr>
            <a:spLocks noChangeArrowheads="1"/>
          </p:cNvSpPr>
          <p:nvPr/>
        </p:nvSpPr>
        <p:spPr bwMode="auto">
          <a:xfrm>
            <a:off x="2498725" y="27654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5"/>
          <p:cNvSpPr>
            <a:spLocks noChangeArrowheads="1"/>
          </p:cNvSpPr>
          <p:nvPr/>
        </p:nvSpPr>
        <p:spPr bwMode="auto">
          <a:xfrm>
            <a:off x="1649413" y="25638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6"/>
          <p:cNvSpPr>
            <a:spLocks noChangeArrowheads="1"/>
          </p:cNvSpPr>
          <p:nvPr/>
        </p:nvSpPr>
        <p:spPr bwMode="auto">
          <a:xfrm>
            <a:off x="1649413" y="30210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Rectangle 2"/>
          <p:cNvSpPr>
            <a:spLocks noChangeArrowheads="1"/>
          </p:cNvSpPr>
          <p:nvPr/>
        </p:nvSpPr>
        <p:spPr bwMode="auto">
          <a:xfrm>
            <a:off x="2312988" y="33432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r>
            <a:br>
              <a:rPr kumimoji="0" lang="en-US" altLang="en-US" sz="11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br>
            <a:r>
              <a:rPr kumimoji="0" lang="en-US" altLang="en-US" sz="11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r>
            <a:br>
              <a:rPr kumimoji="0" lang="en-US" altLang="en-US" sz="11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b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1"/>
          <p:cNvSpPr>
            <a:spLocks noChangeArrowheads="1"/>
          </p:cNvSpPr>
          <p:nvPr/>
        </p:nvSpPr>
        <p:spPr bwMode="auto">
          <a:xfrm>
            <a:off x="1649413" y="29860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1"/>
          <p:cNvSpPr>
            <a:spLocks noChangeArrowheads="1"/>
          </p:cNvSpPr>
          <p:nvPr/>
        </p:nvSpPr>
        <p:spPr bwMode="auto">
          <a:xfrm>
            <a:off x="2617788" y="24320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lgn="l">
              <a:tabLst>
                <a:tab pos="365125" algn="l"/>
                <a:tab pos="822325" algn="l"/>
                <a:tab pos="3840163" algn="l"/>
              </a:tabLst>
              <a:defRPr>
                <a:solidFill>
                  <a:schemeClr val="tx1"/>
                </a:solidFill>
                <a:latin typeface="Arial" pitchFamily="34" charset="0"/>
                <a:cs typeface="Arial" pitchFamily="34" charset="0"/>
              </a:defRPr>
            </a:lvl1pPr>
            <a:lvl2pPr algn="l">
              <a:tabLst>
                <a:tab pos="365125" algn="l"/>
                <a:tab pos="822325" algn="l"/>
                <a:tab pos="3840163" algn="l"/>
              </a:tabLst>
              <a:defRPr>
                <a:solidFill>
                  <a:schemeClr val="tx1"/>
                </a:solidFill>
                <a:latin typeface="Arial" pitchFamily="34" charset="0"/>
                <a:cs typeface="Arial" pitchFamily="34" charset="0"/>
              </a:defRPr>
            </a:lvl2pPr>
            <a:lvl3pPr algn="l">
              <a:tabLst>
                <a:tab pos="365125" algn="l"/>
                <a:tab pos="822325" algn="l"/>
                <a:tab pos="3840163" algn="l"/>
              </a:tabLst>
              <a:defRPr>
                <a:solidFill>
                  <a:schemeClr val="tx1"/>
                </a:solidFill>
                <a:latin typeface="Arial" pitchFamily="34" charset="0"/>
                <a:cs typeface="Arial" pitchFamily="34" charset="0"/>
              </a:defRPr>
            </a:lvl3pPr>
            <a:lvl4pPr algn="l">
              <a:tabLst>
                <a:tab pos="365125" algn="l"/>
                <a:tab pos="822325" algn="l"/>
                <a:tab pos="3840163" algn="l"/>
              </a:tabLst>
              <a:defRPr>
                <a:solidFill>
                  <a:schemeClr val="tx1"/>
                </a:solidFill>
                <a:latin typeface="Arial" pitchFamily="34" charset="0"/>
                <a:cs typeface="Arial" pitchFamily="34" charset="0"/>
              </a:defRPr>
            </a:lvl4pPr>
            <a:lvl5pPr algn="l">
              <a:tabLst>
                <a:tab pos="365125" algn="l"/>
                <a:tab pos="822325" algn="l"/>
                <a:tab pos="3840163" algn="l"/>
              </a:tabLst>
              <a:defRPr>
                <a:solidFill>
                  <a:schemeClr val="tx1"/>
                </a:solidFill>
                <a:latin typeface="Arial" pitchFamily="34" charset="0"/>
                <a:cs typeface="Arial" pitchFamily="34" charset="0"/>
              </a:defRPr>
            </a:lvl5pPr>
            <a:lvl6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6pPr>
            <a:lvl7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7pPr>
            <a:lvl8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8pPr>
            <a:lvl9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365125" algn="l"/>
                <a:tab pos="822325" algn="l"/>
                <a:tab pos="3840163" algn="l"/>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1"/>
          <p:cNvSpPr>
            <a:spLocks noChangeArrowheads="1"/>
          </p:cNvSpPr>
          <p:nvPr/>
        </p:nvSpPr>
        <p:spPr bwMode="auto">
          <a:xfrm>
            <a:off x="1649413" y="30702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1727018814"/>
              </p:ext>
            </p:extLst>
          </p:nvPr>
        </p:nvGraphicFramePr>
        <p:xfrm>
          <a:off x="1592898" y="2819241"/>
          <a:ext cx="5980430" cy="1005840"/>
        </p:xfrm>
        <a:graphic>
          <a:graphicData uri="http://schemas.openxmlformats.org/drawingml/2006/table">
            <a:tbl>
              <a:tblPr firstRow="1" firstCol="1" bandRow="1">
                <a:tableStyleId>{5C22544A-7EE6-4342-B048-85BDC9FD1C3A}</a:tableStyleId>
              </a:tblPr>
              <a:tblGrid>
                <a:gridCol w="1578610"/>
                <a:gridCol w="1466850"/>
                <a:gridCol w="1467485"/>
                <a:gridCol w="1467485"/>
              </a:tblGrid>
              <a:tr h="0">
                <a:tc>
                  <a:txBody>
                    <a:bodyPr/>
                    <a:lstStyle/>
                    <a:p>
                      <a:pPr>
                        <a:spcAft>
                          <a:spcPts val="0"/>
                        </a:spcAft>
                        <a:tabLst>
                          <a:tab pos="365760" algn="l"/>
                          <a:tab pos="822960" algn="l"/>
                          <a:tab pos="3840480" algn="l"/>
                        </a:tabLst>
                      </a:pPr>
                      <a:r>
                        <a:rPr lang="en-GB" sz="1100" dirty="0" smtClean="0">
                          <a:effectLst/>
                        </a:rPr>
                        <a:t>Description</a:t>
                      </a:r>
                      <a:endParaRPr lang="en-GB" sz="1000" dirty="0">
                        <a:effectLst/>
                        <a:latin typeface="Times New Roman"/>
                        <a:ea typeface="Times New Roman"/>
                      </a:endParaRPr>
                    </a:p>
                  </a:txBody>
                  <a:tcPr marL="68580" marR="68580" marT="0" marB="0"/>
                </a:tc>
                <a:tc>
                  <a:txBody>
                    <a:bodyPr/>
                    <a:lstStyle/>
                    <a:p>
                      <a:pPr>
                        <a:spcAft>
                          <a:spcPts val="0"/>
                        </a:spcAft>
                        <a:tabLst>
                          <a:tab pos="365760" algn="l"/>
                          <a:tab pos="822960" algn="l"/>
                          <a:tab pos="3840480" algn="l"/>
                        </a:tabLst>
                      </a:pPr>
                      <a:r>
                        <a:rPr lang="en-GB" sz="1100" dirty="0" smtClean="0">
                          <a:effectLst/>
                        </a:rPr>
                        <a:t>Sub 6</a:t>
                      </a:r>
                      <a:endParaRPr lang="en-GB" sz="1000" dirty="0">
                        <a:effectLst/>
                        <a:latin typeface="Times New Roman"/>
                        <a:ea typeface="Times New Roman"/>
                      </a:endParaRPr>
                    </a:p>
                  </a:txBody>
                  <a:tcPr marL="68580" marR="68580" marT="0" marB="0"/>
                </a:tc>
                <a:tc>
                  <a:txBody>
                    <a:bodyPr/>
                    <a:lstStyle/>
                    <a:p>
                      <a:pPr>
                        <a:spcAft>
                          <a:spcPts val="0"/>
                        </a:spcAft>
                        <a:tabLst>
                          <a:tab pos="365760" algn="l"/>
                          <a:tab pos="822960" algn="l"/>
                          <a:tab pos="3840480" algn="l"/>
                        </a:tabLst>
                      </a:pPr>
                      <a:r>
                        <a:rPr lang="en-GB" sz="1100" dirty="0" smtClean="0">
                          <a:effectLst/>
                        </a:rPr>
                        <a:t>Super 6</a:t>
                      </a:r>
                      <a:endParaRPr lang="en-GB" sz="1000" dirty="0">
                        <a:effectLst/>
                        <a:latin typeface="Times New Roman"/>
                        <a:ea typeface="Times New Roman"/>
                      </a:endParaRPr>
                    </a:p>
                  </a:txBody>
                  <a:tcPr marL="68580" marR="68580" marT="0" marB="0"/>
                </a:tc>
                <a:tc>
                  <a:txBody>
                    <a:bodyPr/>
                    <a:lstStyle/>
                    <a:p>
                      <a:pPr>
                        <a:spcAft>
                          <a:spcPts val="0"/>
                        </a:spcAft>
                        <a:tabLst>
                          <a:tab pos="365760" algn="l"/>
                          <a:tab pos="822960" algn="l"/>
                          <a:tab pos="3840480" algn="l"/>
                        </a:tabLst>
                      </a:pPr>
                      <a:r>
                        <a:rPr lang="en-GB" sz="1100" dirty="0" smtClean="0">
                          <a:effectLst/>
                        </a:rPr>
                        <a:t>Super 60?</a:t>
                      </a:r>
                      <a:endParaRPr lang="en-GB" sz="1000" dirty="0">
                        <a:effectLst/>
                        <a:latin typeface="Times New Roman"/>
                        <a:ea typeface="Times New Roman"/>
                      </a:endParaRPr>
                    </a:p>
                  </a:txBody>
                  <a:tcPr marL="68580" marR="68580" marT="0" marB="0"/>
                </a:tc>
              </a:tr>
              <a:tr h="0">
                <a:tc>
                  <a:txBody>
                    <a:bodyPr/>
                    <a:lstStyle/>
                    <a:p>
                      <a:pPr>
                        <a:spcAft>
                          <a:spcPts val="0"/>
                        </a:spcAft>
                        <a:tabLst>
                          <a:tab pos="365760" algn="l"/>
                          <a:tab pos="822960" algn="l"/>
                          <a:tab pos="3840480" algn="l"/>
                        </a:tabLst>
                      </a:pPr>
                      <a:r>
                        <a:rPr lang="en-GB" sz="1100" dirty="0" smtClean="0">
                          <a:effectLst/>
                        </a:rPr>
                        <a:t>Frequency</a:t>
                      </a:r>
                      <a:endParaRPr lang="en-GB" sz="1000" dirty="0">
                        <a:effectLst/>
                        <a:latin typeface="Times New Roman"/>
                        <a:ea typeface="Times New Roman"/>
                      </a:endParaRPr>
                    </a:p>
                  </a:txBody>
                  <a:tcPr marL="68580" marR="68580" marT="0" marB="0"/>
                </a:tc>
                <a:tc>
                  <a:txBody>
                    <a:bodyPr/>
                    <a:lstStyle/>
                    <a:p>
                      <a:pPr>
                        <a:spcAft>
                          <a:spcPts val="0"/>
                        </a:spcAft>
                        <a:tabLst>
                          <a:tab pos="365760" algn="l"/>
                          <a:tab pos="822960" algn="l"/>
                          <a:tab pos="3840480" algn="l"/>
                        </a:tabLst>
                      </a:pPr>
                      <a:r>
                        <a:rPr lang="en-GB" sz="1100">
                          <a:effectLst/>
                        </a:rPr>
                        <a:t>&lt;6 GHz</a:t>
                      </a:r>
                      <a:endParaRPr lang="en-GB" sz="1000">
                        <a:effectLst/>
                        <a:latin typeface="Times New Roman"/>
                        <a:ea typeface="Times New Roman"/>
                      </a:endParaRPr>
                    </a:p>
                  </a:txBody>
                  <a:tcPr marL="68580" marR="68580" marT="0" marB="0"/>
                </a:tc>
                <a:tc>
                  <a:txBody>
                    <a:bodyPr/>
                    <a:lstStyle/>
                    <a:p>
                      <a:pPr>
                        <a:spcAft>
                          <a:spcPts val="0"/>
                        </a:spcAft>
                        <a:tabLst>
                          <a:tab pos="365760" algn="l"/>
                          <a:tab pos="822960" algn="l"/>
                          <a:tab pos="3840480" algn="l"/>
                        </a:tabLst>
                      </a:pPr>
                      <a:r>
                        <a:rPr lang="en-GB" sz="1100" dirty="0" smtClean="0">
                          <a:effectLst/>
                        </a:rPr>
                        <a:t>6- 60 </a:t>
                      </a:r>
                      <a:r>
                        <a:rPr lang="en-GB" sz="1100" dirty="0">
                          <a:effectLst/>
                        </a:rPr>
                        <a:t>GHz</a:t>
                      </a:r>
                      <a:endParaRPr lang="en-GB" sz="1000" dirty="0">
                        <a:effectLst/>
                        <a:latin typeface="Times New Roman"/>
                        <a:ea typeface="Times New Roman"/>
                      </a:endParaRPr>
                    </a:p>
                  </a:txBody>
                  <a:tcPr marL="68580" marR="68580" marT="0" marB="0"/>
                </a:tc>
                <a:tc>
                  <a:txBody>
                    <a:bodyPr/>
                    <a:lstStyle/>
                    <a:p>
                      <a:pPr>
                        <a:spcAft>
                          <a:spcPts val="0"/>
                        </a:spcAft>
                        <a:tabLst>
                          <a:tab pos="365760" algn="l"/>
                          <a:tab pos="822960" algn="l"/>
                          <a:tab pos="3840480" algn="l"/>
                        </a:tabLst>
                      </a:pPr>
                      <a:r>
                        <a:rPr lang="en-GB" sz="1100" dirty="0" smtClean="0">
                          <a:effectLst/>
                        </a:rPr>
                        <a:t>&gt; 60 GHz</a:t>
                      </a:r>
                      <a:endParaRPr lang="en-GB" sz="1000" dirty="0">
                        <a:effectLst/>
                        <a:latin typeface="Times New Roman"/>
                        <a:ea typeface="Times New Roman"/>
                      </a:endParaRPr>
                    </a:p>
                  </a:txBody>
                  <a:tcPr marL="68580" marR="68580" marT="0" marB="0"/>
                </a:tc>
              </a:tr>
              <a:tr h="0">
                <a:tc>
                  <a:txBody>
                    <a:bodyPr/>
                    <a:lstStyle/>
                    <a:p>
                      <a:pPr>
                        <a:spcAft>
                          <a:spcPts val="0"/>
                        </a:spcAft>
                        <a:tabLst>
                          <a:tab pos="365760" algn="l"/>
                          <a:tab pos="822960" algn="l"/>
                          <a:tab pos="3840480" algn="l"/>
                        </a:tabLst>
                      </a:pPr>
                      <a:r>
                        <a:rPr lang="en-GB" sz="1100" dirty="0">
                          <a:effectLst/>
                        </a:rPr>
                        <a:t> </a:t>
                      </a:r>
                      <a:endParaRPr lang="en-GB" sz="1000" dirty="0" smtClean="0">
                        <a:effectLst/>
                        <a:latin typeface="Times New Roman"/>
                        <a:ea typeface="Times New Roman"/>
                      </a:endParaRPr>
                    </a:p>
                  </a:txBody>
                  <a:tcPr marL="68580" marR="68580" marT="0" marB="0"/>
                </a:tc>
                <a:tc gridSpan="3">
                  <a:txBody>
                    <a:bodyPr/>
                    <a:lstStyle/>
                    <a:p>
                      <a:pPr>
                        <a:spcAft>
                          <a:spcPts val="0"/>
                        </a:spcAft>
                        <a:tabLst>
                          <a:tab pos="365760" algn="l"/>
                          <a:tab pos="822960" algn="l"/>
                          <a:tab pos="3840480" algn="l"/>
                        </a:tabLst>
                      </a:pPr>
                      <a:r>
                        <a:rPr lang="en-GB" sz="1000" dirty="0" smtClean="0">
                          <a:effectLst/>
                          <a:latin typeface="+mj-lt"/>
                          <a:ea typeface="Times New Roman"/>
                        </a:rPr>
                        <a:t>Material, manufacturing and mathematical innovation </a:t>
                      </a:r>
                      <a:endParaRPr lang="en-GB" sz="1000" dirty="0">
                        <a:effectLst/>
                        <a:latin typeface="+mj-lt"/>
                        <a:ea typeface="Times New Roman"/>
                      </a:endParaRPr>
                    </a:p>
                  </a:txBody>
                  <a:tcPr marL="68580" marR="68580" marT="0" marB="0"/>
                </a:tc>
                <a:tc hMerge="1">
                  <a:txBody>
                    <a:bodyPr/>
                    <a:lstStyle/>
                    <a:p>
                      <a:pPr>
                        <a:spcAft>
                          <a:spcPts val="0"/>
                        </a:spcAft>
                        <a:tabLst>
                          <a:tab pos="365760" algn="l"/>
                          <a:tab pos="822960" algn="l"/>
                          <a:tab pos="3840480" algn="l"/>
                        </a:tabLst>
                      </a:pPr>
                      <a:endParaRPr lang="en-GB" sz="1000" dirty="0" smtClean="0">
                        <a:effectLst/>
                        <a:latin typeface="Times New Roman"/>
                        <a:ea typeface="Times New Roman"/>
                      </a:endParaRPr>
                    </a:p>
                  </a:txBody>
                  <a:tcPr marL="68580" marR="68580" marT="0" marB="0"/>
                </a:tc>
                <a:tc hMerge="1">
                  <a:txBody>
                    <a:bodyPr/>
                    <a:lstStyle/>
                    <a:p>
                      <a:pPr>
                        <a:spcAft>
                          <a:spcPts val="0"/>
                        </a:spcAft>
                        <a:tabLst>
                          <a:tab pos="365760" algn="l"/>
                          <a:tab pos="822960" algn="l"/>
                          <a:tab pos="3840480" algn="l"/>
                        </a:tabLst>
                      </a:pPr>
                      <a:endParaRPr lang="en-GB" sz="1000" dirty="0">
                        <a:effectLst/>
                        <a:latin typeface="Times New Roman"/>
                        <a:ea typeface="Times New Roman"/>
                      </a:endParaRPr>
                    </a:p>
                  </a:txBody>
                  <a:tcPr marL="68580" marR="68580" marT="0" marB="0"/>
                </a:tc>
              </a:tr>
              <a:tr h="0">
                <a:tc>
                  <a:txBody>
                    <a:bodyPr/>
                    <a:lstStyle/>
                    <a:p>
                      <a:pPr>
                        <a:spcAft>
                          <a:spcPts val="0"/>
                        </a:spcAft>
                        <a:tabLst>
                          <a:tab pos="365760" algn="l"/>
                          <a:tab pos="822960" algn="l"/>
                          <a:tab pos="3840480" algn="l"/>
                        </a:tabLst>
                      </a:pPr>
                      <a:r>
                        <a:rPr lang="en-GB" sz="1100" dirty="0" smtClean="0">
                          <a:effectLst/>
                        </a:rPr>
                        <a:t>Channel </a:t>
                      </a:r>
                      <a:r>
                        <a:rPr lang="en-GB" sz="1100" dirty="0">
                          <a:effectLst/>
                        </a:rPr>
                        <a:t>bandwidth</a:t>
                      </a:r>
                      <a:endParaRPr lang="en-GB" sz="1000" dirty="0">
                        <a:effectLst/>
                        <a:latin typeface="Times New Roman"/>
                        <a:ea typeface="Times New Roman"/>
                      </a:endParaRPr>
                    </a:p>
                  </a:txBody>
                  <a:tcPr marL="68580" marR="68580" marT="0" marB="0"/>
                </a:tc>
                <a:tc>
                  <a:txBody>
                    <a:bodyPr/>
                    <a:lstStyle/>
                    <a:p>
                      <a:pPr>
                        <a:spcAft>
                          <a:spcPts val="0"/>
                        </a:spcAft>
                        <a:tabLst>
                          <a:tab pos="365760" algn="l"/>
                          <a:tab pos="822960" algn="l"/>
                          <a:tab pos="3840480" algn="l"/>
                        </a:tabLst>
                      </a:pPr>
                      <a:r>
                        <a:rPr lang="en-GB" sz="1100" dirty="0">
                          <a:effectLst/>
                        </a:rPr>
                        <a:t>100 and 200 MHz</a:t>
                      </a:r>
                      <a:endParaRPr lang="en-GB" sz="1000" dirty="0">
                        <a:effectLst/>
                        <a:latin typeface="Times New Roman"/>
                        <a:ea typeface="Times New Roman"/>
                      </a:endParaRPr>
                    </a:p>
                  </a:txBody>
                  <a:tcPr marL="68580" marR="68580" marT="0" marB="0"/>
                </a:tc>
                <a:tc>
                  <a:txBody>
                    <a:bodyPr/>
                    <a:lstStyle/>
                    <a:p>
                      <a:pPr>
                        <a:spcAft>
                          <a:spcPts val="0"/>
                        </a:spcAft>
                        <a:tabLst>
                          <a:tab pos="365760" algn="l"/>
                          <a:tab pos="822960" algn="l"/>
                          <a:tab pos="3840480" algn="l"/>
                        </a:tabLst>
                      </a:pPr>
                      <a:r>
                        <a:rPr lang="en-GB" sz="1100" dirty="0" smtClean="0">
                          <a:effectLst/>
                        </a:rPr>
                        <a:t>250 and 500 </a:t>
                      </a:r>
                      <a:r>
                        <a:rPr lang="en-GB" sz="1100" dirty="0">
                          <a:effectLst/>
                        </a:rPr>
                        <a:t>MHz</a:t>
                      </a:r>
                      <a:endParaRPr lang="en-GB" sz="1000" dirty="0">
                        <a:effectLst/>
                        <a:latin typeface="Times New Roman"/>
                        <a:ea typeface="Times New Roman"/>
                      </a:endParaRPr>
                    </a:p>
                  </a:txBody>
                  <a:tcPr marL="68580" marR="68580" marT="0" marB="0"/>
                </a:tc>
                <a:tc>
                  <a:txBody>
                    <a:bodyPr/>
                    <a:lstStyle/>
                    <a:p>
                      <a:pPr>
                        <a:spcAft>
                          <a:spcPts val="0"/>
                        </a:spcAft>
                        <a:tabLst>
                          <a:tab pos="365760" algn="l"/>
                          <a:tab pos="822960" algn="l"/>
                          <a:tab pos="3840480" algn="l"/>
                        </a:tabLst>
                      </a:pPr>
                      <a:r>
                        <a:rPr lang="en-GB" sz="1100" dirty="0" smtClean="0">
                          <a:effectLst/>
                        </a:rPr>
                        <a:t>1 and 2 GHz</a:t>
                      </a:r>
                      <a:endParaRPr lang="en-GB" sz="1000" dirty="0">
                        <a:effectLst/>
                        <a:latin typeface="Times New Roman"/>
                        <a:ea typeface="Times New Roman"/>
                      </a:endParaRPr>
                    </a:p>
                  </a:txBody>
                  <a:tcPr marL="68580" marR="68580" marT="0" marB="0"/>
                </a:tc>
              </a:tr>
              <a:tr h="0">
                <a:tc>
                  <a:txBody>
                    <a:bodyPr/>
                    <a:lstStyle/>
                    <a:p>
                      <a:pPr>
                        <a:spcAft>
                          <a:spcPts val="0"/>
                        </a:spcAft>
                        <a:tabLst>
                          <a:tab pos="365760" algn="l"/>
                          <a:tab pos="822960" algn="l"/>
                          <a:tab pos="3840480" algn="l"/>
                        </a:tabLst>
                      </a:pPr>
                      <a:r>
                        <a:rPr lang="en-GB" sz="1100" dirty="0" smtClean="0">
                          <a:effectLst/>
                          <a:latin typeface="+mj-lt"/>
                          <a:ea typeface="Times New Roman"/>
                        </a:rPr>
                        <a:t>Four or five operator</a:t>
                      </a:r>
                    </a:p>
                    <a:p>
                      <a:pPr>
                        <a:spcAft>
                          <a:spcPts val="0"/>
                        </a:spcAft>
                        <a:tabLst>
                          <a:tab pos="365760" algn="l"/>
                          <a:tab pos="822960" algn="l"/>
                          <a:tab pos="3840480" algn="l"/>
                        </a:tabLst>
                      </a:pPr>
                      <a:r>
                        <a:rPr lang="en-GB" sz="1100" dirty="0" smtClean="0">
                          <a:effectLst/>
                          <a:latin typeface="+mj-lt"/>
                          <a:ea typeface="Times New Roman"/>
                        </a:rPr>
                        <a:t>Pass band</a:t>
                      </a:r>
                      <a:endParaRPr lang="en-GB" sz="1100" dirty="0">
                        <a:effectLst/>
                        <a:latin typeface="+mj-lt"/>
                        <a:ea typeface="Times New Roman"/>
                      </a:endParaRPr>
                    </a:p>
                  </a:txBody>
                  <a:tcPr marL="68580" marR="68580" marT="0" marB="0"/>
                </a:tc>
                <a:tc>
                  <a:txBody>
                    <a:bodyPr/>
                    <a:lstStyle/>
                    <a:p>
                      <a:pPr>
                        <a:spcAft>
                          <a:spcPts val="0"/>
                        </a:spcAft>
                        <a:tabLst>
                          <a:tab pos="365760" algn="l"/>
                          <a:tab pos="822960" algn="l"/>
                          <a:tab pos="3840480" algn="l"/>
                        </a:tabLst>
                      </a:pPr>
                      <a:r>
                        <a:rPr lang="en-GB" sz="1100" dirty="0" smtClean="0">
                          <a:effectLst/>
                          <a:latin typeface="+mj-lt"/>
                          <a:ea typeface="Times New Roman"/>
                        </a:rPr>
                        <a:t>500 MHz -1 GHz</a:t>
                      </a:r>
                      <a:endParaRPr lang="en-GB" sz="1100" dirty="0">
                        <a:effectLst/>
                        <a:latin typeface="+mj-lt"/>
                        <a:ea typeface="Times New Roman"/>
                      </a:endParaRPr>
                    </a:p>
                  </a:txBody>
                  <a:tcPr marL="68580" marR="68580" marT="0" marB="0"/>
                </a:tc>
                <a:tc>
                  <a:txBody>
                    <a:bodyPr/>
                    <a:lstStyle/>
                    <a:p>
                      <a:pPr>
                        <a:spcAft>
                          <a:spcPts val="0"/>
                        </a:spcAft>
                        <a:tabLst>
                          <a:tab pos="365760" algn="l"/>
                          <a:tab pos="822960" algn="l"/>
                          <a:tab pos="3840480" algn="l"/>
                        </a:tabLst>
                      </a:pPr>
                      <a:r>
                        <a:rPr lang="en-GB" sz="1100" dirty="0" smtClean="0">
                          <a:effectLst/>
                          <a:latin typeface="+mj-lt"/>
                          <a:ea typeface="Times New Roman"/>
                        </a:rPr>
                        <a:t>1-2 GHz</a:t>
                      </a:r>
                      <a:endParaRPr lang="en-GB" sz="1100" dirty="0">
                        <a:effectLst/>
                        <a:latin typeface="+mj-lt"/>
                        <a:ea typeface="Times New Roman"/>
                      </a:endParaRPr>
                    </a:p>
                  </a:txBody>
                  <a:tcPr marL="68580" marR="68580" marT="0" marB="0"/>
                </a:tc>
                <a:tc>
                  <a:txBody>
                    <a:bodyPr/>
                    <a:lstStyle/>
                    <a:p>
                      <a:pPr>
                        <a:spcAft>
                          <a:spcPts val="0"/>
                        </a:spcAft>
                        <a:tabLst>
                          <a:tab pos="365760" algn="l"/>
                          <a:tab pos="822960" algn="l"/>
                          <a:tab pos="3840480" algn="l"/>
                        </a:tabLst>
                      </a:pPr>
                      <a:r>
                        <a:rPr lang="en-GB" sz="1100" dirty="0" smtClean="0">
                          <a:effectLst/>
                          <a:latin typeface="+mj-lt"/>
                          <a:ea typeface="Times New Roman"/>
                        </a:rPr>
                        <a:t>5-10 GHz</a:t>
                      </a:r>
                      <a:endParaRPr lang="en-GB" sz="1100" dirty="0">
                        <a:effectLst/>
                        <a:latin typeface="+mj-lt"/>
                        <a:ea typeface="Times New Roman"/>
                      </a:endParaRPr>
                    </a:p>
                  </a:txBody>
                  <a:tcPr marL="68580" marR="68580" marT="0" marB="0"/>
                </a:tc>
              </a:tr>
            </a:tbl>
          </a:graphicData>
        </a:graphic>
      </p:graphicFrame>
      <p:sp>
        <p:nvSpPr>
          <p:cNvPr id="14" name="Rectangle 1"/>
          <p:cNvSpPr>
            <a:spLocks noChangeArrowheads="1"/>
          </p:cNvSpPr>
          <p:nvPr/>
        </p:nvSpPr>
        <p:spPr bwMode="auto">
          <a:xfrm>
            <a:off x="1592263" y="2819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lgn="l">
              <a:tabLst>
                <a:tab pos="365125" algn="l"/>
                <a:tab pos="822325" algn="l"/>
                <a:tab pos="3840163" algn="l"/>
              </a:tabLst>
              <a:defRPr>
                <a:solidFill>
                  <a:schemeClr val="tx1"/>
                </a:solidFill>
                <a:latin typeface="Arial" pitchFamily="34" charset="0"/>
                <a:cs typeface="Arial" pitchFamily="34" charset="0"/>
              </a:defRPr>
            </a:lvl1pPr>
            <a:lvl2pPr algn="l">
              <a:tabLst>
                <a:tab pos="365125" algn="l"/>
                <a:tab pos="822325" algn="l"/>
                <a:tab pos="3840163" algn="l"/>
              </a:tabLst>
              <a:defRPr>
                <a:solidFill>
                  <a:schemeClr val="tx1"/>
                </a:solidFill>
                <a:latin typeface="Arial" pitchFamily="34" charset="0"/>
                <a:cs typeface="Arial" pitchFamily="34" charset="0"/>
              </a:defRPr>
            </a:lvl2pPr>
            <a:lvl3pPr algn="l">
              <a:tabLst>
                <a:tab pos="365125" algn="l"/>
                <a:tab pos="822325" algn="l"/>
                <a:tab pos="3840163" algn="l"/>
              </a:tabLst>
              <a:defRPr>
                <a:solidFill>
                  <a:schemeClr val="tx1"/>
                </a:solidFill>
                <a:latin typeface="Arial" pitchFamily="34" charset="0"/>
                <a:cs typeface="Arial" pitchFamily="34" charset="0"/>
              </a:defRPr>
            </a:lvl3pPr>
            <a:lvl4pPr algn="l">
              <a:tabLst>
                <a:tab pos="365125" algn="l"/>
                <a:tab pos="822325" algn="l"/>
                <a:tab pos="3840163" algn="l"/>
              </a:tabLst>
              <a:defRPr>
                <a:solidFill>
                  <a:schemeClr val="tx1"/>
                </a:solidFill>
                <a:latin typeface="Arial" pitchFamily="34" charset="0"/>
                <a:cs typeface="Arial" pitchFamily="34" charset="0"/>
              </a:defRPr>
            </a:lvl4pPr>
            <a:lvl5pPr algn="l">
              <a:tabLst>
                <a:tab pos="365125" algn="l"/>
                <a:tab pos="822325" algn="l"/>
                <a:tab pos="3840163" algn="l"/>
              </a:tabLst>
              <a:defRPr>
                <a:solidFill>
                  <a:schemeClr val="tx1"/>
                </a:solidFill>
                <a:latin typeface="Arial" pitchFamily="34" charset="0"/>
                <a:cs typeface="Arial" pitchFamily="34" charset="0"/>
              </a:defRPr>
            </a:lvl5pPr>
            <a:lvl6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6pPr>
            <a:lvl7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7pPr>
            <a:lvl8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8pPr>
            <a:lvl9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365125" algn="l"/>
                <a:tab pos="822325" algn="l"/>
                <a:tab pos="3840163" algn="l"/>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TextBox 1"/>
          <p:cNvSpPr txBox="1"/>
          <p:nvPr/>
        </p:nvSpPr>
        <p:spPr>
          <a:xfrm>
            <a:off x="1895912" y="5511567"/>
            <a:ext cx="5721292" cy="523220"/>
          </a:xfrm>
          <a:prstGeom prst="rect">
            <a:avLst/>
          </a:prstGeom>
          <a:noFill/>
        </p:spPr>
        <p:txBody>
          <a:bodyPr wrap="square" rtlCol="0">
            <a:spAutoFit/>
          </a:bodyPr>
          <a:lstStyle/>
          <a:p>
            <a:endParaRPr lang="en-GB" dirty="0"/>
          </a:p>
        </p:txBody>
      </p:sp>
      <p:sp>
        <p:nvSpPr>
          <p:cNvPr id="15" name="Right Arrow 14"/>
          <p:cNvSpPr/>
          <p:nvPr/>
        </p:nvSpPr>
        <p:spPr>
          <a:xfrm>
            <a:off x="6221413" y="3222625"/>
            <a:ext cx="849312"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480010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512763" y="593725"/>
            <a:ext cx="8447087" cy="457200"/>
          </a:xfrm>
        </p:spPr>
        <p:txBody>
          <a:bodyPr/>
          <a:lstStyle/>
          <a:p>
            <a:r>
              <a:rPr lang="en-GB" altLang="en-US" sz="2400" dirty="0" smtClean="0">
                <a:ea typeface="ＭＳ Ｐゴシック" pitchFamily="34" charset="-128"/>
              </a:rPr>
              <a:t>RF Component Materials Innovation</a:t>
            </a:r>
          </a:p>
        </p:txBody>
      </p:sp>
      <p:sp>
        <p:nvSpPr>
          <p:cNvPr id="37891" name="Rectangle 1"/>
          <p:cNvSpPr>
            <a:spLocks noChangeArrowheads="1"/>
          </p:cNvSpPr>
          <p:nvPr/>
        </p:nvSpPr>
        <p:spPr bwMode="auto">
          <a:xfrm>
            <a:off x="471488" y="1219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eaLnBrk="0" hangingPunct="0">
              <a:defRPr sz="2800">
                <a:solidFill>
                  <a:srgbClr val="B9B9BB"/>
                </a:solidFill>
                <a:latin typeface="Arial" charset="0"/>
                <a:cs typeface="Arial" charset="0"/>
              </a:defRPr>
            </a:lvl1pPr>
            <a:lvl2pPr marL="742950" indent="-285750" algn="ctr" eaLnBrk="0" hangingPunct="0">
              <a:defRPr sz="2800">
                <a:solidFill>
                  <a:srgbClr val="B9B9BB"/>
                </a:solidFill>
                <a:latin typeface="Arial" charset="0"/>
                <a:cs typeface="Arial" charset="0"/>
              </a:defRPr>
            </a:lvl2pPr>
            <a:lvl3pPr marL="1143000" indent="-228600" algn="ctr" eaLnBrk="0" hangingPunct="0">
              <a:defRPr sz="2800">
                <a:solidFill>
                  <a:srgbClr val="B9B9BB"/>
                </a:solidFill>
                <a:latin typeface="Arial" charset="0"/>
                <a:cs typeface="Arial" charset="0"/>
              </a:defRPr>
            </a:lvl3pPr>
            <a:lvl4pPr marL="1600200" indent="-228600" algn="ctr" eaLnBrk="0" hangingPunct="0">
              <a:defRPr sz="2800">
                <a:solidFill>
                  <a:srgbClr val="B9B9BB"/>
                </a:solidFill>
                <a:latin typeface="Arial" charset="0"/>
                <a:cs typeface="Arial" charset="0"/>
              </a:defRPr>
            </a:lvl4pPr>
            <a:lvl5pPr marL="2057400" indent="-228600" algn="ctr" eaLnBrk="0" hangingPunct="0">
              <a:defRPr sz="2800">
                <a:solidFill>
                  <a:srgbClr val="B9B9BB"/>
                </a:solidFill>
                <a:latin typeface="Arial" charset="0"/>
                <a:cs typeface="Arial" charset="0"/>
              </a:defRPr>
            </a:lvl5pPr>
            <a:lvl6pPr marL="2514600" indent="-228600" algn="ctr" eaLnBrk="0" fontAlgn="base" hangingPunct="0">
              <a:spcBef>
                <a:spcPct val="0"/>
              </a:spcBef>
              <a:spcAft>
                <a:spcPct val="0"/>
              </a:spcAft>
              <a:defRPr sz="2800">
                <a:solidFill>
                  <a:srgbClr val="B9B9BB"/>
                </a:solidFill>
                <a:latin typeface="Arial" charset="0"/>
                <a:cs typeface="Arial" charset="0"/>
              </a:defRPr>
            </a:lvl6pPr>
            <a:lvl7pPr marL="2971800" indent="-228600" algn="ctr" eaLnBrk="0" fontAlgn="base" hangingPunct="0">
              <a:spcBef>
                <a:spcPct val="0"/>
              </a:spcBef>
              <a:spcAft>
                <a:spcPct val="0"/>
              </a:spcAft>
              <a:defRPr sz="2800">
                <a:solidFill>
                  <a:srgbClr val="B9B9BB"/>
                </a:solidFill>
                <a:latin typeface="Arial" charset="0"/>
                <a:cs typeface="Arial" charset="0"/>
              </a:defRPr>
            </a:lvl7pPr>
            <a:lvl8pPr marL="3429000" indent="-228600" algn="ctr" eaLnBrk="0" fontAlgn="base" hangingPunct="0">
              <a:spcBef>
                <a:spcPct val="0"/>
              </a:spcBef>
              <a:spcAft>
                <a:spcPct val="0"/>
              </a:spcAft>
              <a:defRPr sz="2800">
                <a:solidFill>
                  <a:srgbClr val="B9B9BB"/>
                </a:solidFill>
                <a:latin typeface="Arial" charset="0"/>
                <a:cs typeface="Arial" charset="0"/>
              </a:defRPr>
            </a:lvl8pPr>
            <a:lvl9pPr marL="3886200" indent="-228600" algn="ctr" eaLnBrk="0" fontAlgn="base" hangingPunct="0">
              <a:spcBef>
                <a:spcPct val="0"/>
              </a:spcBef>
              <a:spcAft>
                <a:spcPct val="0"/>
              </a:spcAft>
              <a:defRPr sz="2800">
                <a:solidFill>
                  <a:srgbClr val="B9B9BB"/>
                </a:solidFill>
                <a:latin typeface="Arial" charset="0"/>
                <a:cs typeface="Arial" charset="0"/>
              </a:defRPr>
            </a:lvl9pPr>
          </a:lstStyle>
          <a:p>
            <a:pPr algn="l" eaLnBrk="1" hangingPunct="1"/>
            <a:endParaRPr lang="en-US" altLang="en-US" sz="1800" dirty="0">
              <a:solidFill>
                <a:schemeClr val="tx1"/>
              </a:solidFill>
            </a:endParaRPr>
          </a:p>
        </p:txBody>
      </p:sp>
      <p:sp>
        <p:nvSpPr>
          <p:cNvPr id="37892" name="Rectangle 1"/>
          <p:cNvSpPr>
            <a:spLocks noChangeArrowheads="1"/>
          </p:cNvSpPr>
          <p:nvPr/>
        </p:nvSpPr>
        <p:spPr bwMode="auto">
          <a:xfrm>
            <a:off x="2498725" y="27654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eaLnBrk="0" hangingPunct="0">
              <a:defRPr sz="2800">
                <a:solidFill>
                  <a:srgbClr val="B9B9BB"/>
                </a:solidFill>
                <a:latin typeface="Arial" charset="0"/>
                <a:cs typeface="Arial" charset="0"/>
              </a:defRPr>
            </a:lvl1pPr>
            <a:lvl2pPr marL="742950" indent="-285750" algn="ctr" eaLnBrk="0" hangingPunct="0">
              <a:defRPr sz="2800">
                <a:solidFill>
                  <a:srgbClr val="B9B9BB"/>
                </a:solidFill>
                <a:latin typeface="Arial" charset="0"/>
                <a:cs typeface="Arial" charset="0"/>
              </a:defRPr>
            </a:lvl2pPr>
            <a:lvl3pPr marL="1143000" indent="-228600" algn="ctr" eaLnBrk="0" hangingPunct="0">
              <a:defRPr sz="2800">
                <a:solidFill>
                  <a:srgbClr val="B9B9BB"/>
                </a:solidFill>
                <a:latin typeface="Arial" charset="0"/>
                <a:cs typeface="Arial" charset="0"/>
              </a:defRPr>
            </a:lvl3pPr>
            <a:lvl4pPr marL="1600200" indent="-228600" algn="ctr" eaLnBrk="0" hangingPunct="0">
              <a:defRPr sz="2800">
                <a:solidFill>
                  <a:srgbClr val="B9B9BB"/>
                </a:solidFill>
                <a:latin typeface="Arial" charset="0"/>
                <a:cs typeface="Arial" charset="0"/>
              </a:defRPr>
            </a:lvl4pPr>
            <a:lvl5pPr marL="2057400" indent="-228600" algn="ctr" eaLnBrk="0" hangingPunct="0">
              <a:defRPr sz="2800">
                <a:solidFill>
                  <a:srgbClr val="B9B9BB"/>
                </a:solidFill>
                <a:latin typeface="Arial" charset="0"/>
                <a:cs typeface="Arial" charset="0"/>
              </a:defRPr>
            </a:lvl5pPr>
            <a:lvl6pPr marL="2514600" indent="-228600" algn="ctr" eaLnBrk="0" fontAlgn="base" hangingPunct="0">
              <a:spcBef>
                <a:spcPct val="0"/>
              </a:spcBef>
              <a:spcAft>
                <a:spcPct val="0"/>
              </a:spcAft>
              <a:defRPr sz="2800">
                <a:solidFill>
                  <a:srgbClr val="B9B9BB"/>
                </a:solidFill>
                <a:latin typeface="Arial" charset="0"/>
                <a:cs typeface="Arial" charset="0"/>
              </a:defRPr>
            </a:lvl6pPr>
            <a:lvl7pPr marL="2971800" indent="-228600" algn="ctr" eaLnBrk="0" fontAlgn="base" hangingPunct="0">
              <a:spcBef>
                <a:spcPct val="0"/>
              </a:spcBef>
              <a:spcAft>
                <a:spcPct val="0"/>
              </a:spcAft>
              <a:defRPr sz="2800">
                <a:solidFill>
                  <a:srgbClr val="B9B9BB"/>
                </a:solidFill>
                <a:latin typeface="Arial" charset="0"/>
                <a:cs typeface="Arial" charset="0"/>
              </a:defRPr>
            </a:lvl7pPr>
            <a:lvl8pPr marL="3429000" indent="-228600" algn="ctr" eaLnBrk="0" fontAlgn="base" hangingPunct="0">
              <a:spcBef>
                <a:spcPct val="0"/>
              </a:spcBef>
              <a:spcAft>
                <a:spcPct val="0"/>
              </a:spcAft>
              <a:defRPr sz="2800">
                <a:solidFill>
                  <a:srgbClr val="B9B9BB"/>
                </a:solidFill>
                <a:latin typeface="Arial" charset="0"/>
                <a:cs typeface="Arial" charset="0"/>
              </a:defRPr>
            </a:lvl8pPr>
            <a:lvl9pPr marL="3886200" indent="-228600" algn="ctr" eaLnBrk="0" fontAlgn="base" hangingPunct="0">
              <a:spcBef>
                <a:spcPct val="0"/>
              </a:spcBef>
              <a:spcAft>
                <a:spcPct val="0"/>
              </a:spcAft>
              <a:defRPr sz="2800">
                <a:solidFill>
                  <a:srgbClr val="B9B9BB"/>
                </a:solidFill>
                <a:latin typeface="Arial" charset="0"/>
                <a:cs typeface="Arial" charset="0"/>
              </a:defRPr>
            </a:lvl9pPr>
          </a:lstStyle>
          <a:p>
            <a:pPr algn="l" eaLnBrk="1" hangingPunct="1"/>
            <a:r>
              <a:rPr lang="en-US" altLang="en-US" sz="1100" dirty="0">
                <a:solidFill>
                  <a:schemeClr val="tx1"/>
                </a:solidFill>
                <a:latin typeface="Calibri" pitchFamily="34" charset="0"/>
                <a:cs typeface="Times New Roman" pitchFamily="18" charset="0"/>
              </a:rPr>
              <a:t> </a:t>
            </a:r>
            <a:endParaRPr lang="en-US" altLang="en-US" sz="1800" dirty="0">
              <a:solidFill>
                <a:schemeClr val="tx1"/>
              </a:solidFill>
            </a:endParaRPr>
          </a:p>
        </p:txBody>
      </p:sp>
      <p:sp>
        <p:nvSpPr>
          <p:cNvPr id="37893" name="Rectangle 2"/>
          <p:cNvSpPr>
            <a:spLocks noChangeArrowheads="1"/>
          </p:cNvSpPr>
          <p:nvPr/>
        </p:nvSpPr>
        <p:spPr bwMode="auto">
          <a:xfrm>
            <a:off x="2498725" y="27654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eaLnBrk="0" hangingPunct="0">
              <a:defRPr sz="2800">
                <a:solidFill>
                  <a:srgbClr val="B9B9BB"/>
                </a:solidFill>
                <a:latin typeface="Arial" charset="0"/>
                <a:cs typeface="Arial" charset="0"/>
              </a:defRPr>
            </a:lvl1pPr>
            <a:lvl2pPr marL="742950" indent="-285750" algn="ctr" eaLnBrk="0" hangingPunct="0">
              <a:defRPr sz="2800">
                <a:solidFill>
                  <a:srgbClr val="B9B9BB"/>
                </a:solidFill>
                <a:latin typeface="Arial" charset="0"/>
                <a:cs typeface="Arial" charset="0"/>
              </a:defRPr>
            </a:lvl2pPr>
            <a:lvl3pPr marL="1143000" indent="-228600" algn="ctr" eaLnBrk="0" hangingPunct="0">
              <a:defRPr sz="2800">
                <a:solidFill>
                  <a:srgbClr val="B9B9BB"/>
                </a:solidFill>
                <a:latin typeface="Arial" charset="0"/>
                <a:cs typeface="Arial" charset="0"/>
              </a:defRPr>
            </a:lvl3pPr>
            <a:lvl4pPr marL="1600200" indent="-228600" algn="ctr" eaLnBrk="0" hangingPunct="0">
              <a:defRPr sz="2800">
                <a:solidFill>
                  <a:srgbClr val="B9B9BB"/>
                </a:solidFill>
                <a:latin typeface="Arial" charset="0"/>
                <a:cs typeface="Arial" charset="0"/>
              </a:defRPr>
            </a:lvl4pPr>
            <a:lvl5pPr marL="2057400" indent="-228600" algn="ctr" eaLnBrk="0" hangingPunct="0">
              <a:defRPr sz="2800">
                <a:solidFill>
                  <a:srgbClr val="B9B9BB"/>
                </a:solidFill>
                <a:latin typeface="Arial" charset="0"/>
                <a:cs typeface="Arial" charset="0"/>
              </a:defRPr>
            </a:lvl5pPr>
            <a:lvl6pPr marL="2514600" indent="-228600" algn="ctr" eaLnBrk="0" fontAlgn="base" hangingPunct="0">
              <a:spcBef>
                <a:spcPct val="0"/>
              </a:spcBef>
              <a:spcAft>
                <a:spcPct val="0"/>
              </a:spcAft>
              <a:defRPr sz="2800">
                <a:solidFill>
                  <a:srgbClr val="B9B9BB"/>
                </a:solidFill>
                <a:latin typeface="Arial" charset="0"/>
                <a:cs typeface="Arial" charset="0"/>
              </a:defRPr>
            </a:lvl6pPr>
            <a:lvl7pPr marL="2971800" indent="-228600" algn="ctr" eaLnBrk="0" fontAlgn="base" hangingPunct="0">
              <a:spcBef>
                <a:spcPct val="0"/>
              </a:spcBef>
              <a:spcAft>
                <a:spcPct val="0"/>
              </a:spcAft>
              <a:defRPr sz="2800">
                <a:solidFill>
                  <a:srgbClr val="B9B9BB"/>
                </a:solidFill>
                <a:latin typeface="Arial" charset="0"/>
                <a:cs typeface="Arial" charset="0"/>
              </a:defRPr>
            </a:lvl7pPr>
            <a:lvl8pPr marL="3429000" indent="-228600" algn="ctr" eaLnBrk="0" fontAlgn="base" hangingPunct="0">
              <a:spcBef>
                <a:spcPct val="0"/>
              </a:spcBef>
              <a:spcAft>
                <a:spcPct val="0"/>
              </a:spcAft>
              <a:defRPr sz="2800">
                <a:solidFill>
                  <a:srgbClr val="B9B9BB"/>
                </a:solidFill>
                <a:latin typeface="Arial" charset="0"/>
                <a:cs typeface="Arial" charset="0"/>
              </a:defRPr>
            </a:lvl8pPr>
            <a:lvl9pPr marL="3886200" indent="-228600" algn="ctr" eaLnBrk="0" fontAlgn="base" hangingPunct="0">
              <a:spcBef>
                <a:spcPct val="0"/>
              </a:spcBef>
              <a:spcAft>
                <a:spcPct val="0"/>
              </a:spcAft>
              <a:defRPr sz="2800">
                <a:solidFill>
                  <a:srgbClr val="B9B9BB"/>
                </a:solidFill>
                <a:latin typeface="Arial" charset="0"/>
                <a:cs typeface="Arial" charset="0"/>
              </a:defRPr>
            </a:lvl9pPr>
          </a:lstStyle>
          <a:p>
            <a:pPr algn="l" eaLnBrk="1" hangingPunct="1"/>
            <a:r>
              <a:rPr lang="en-US" altLang="en-US" sz="1100" dirty="0">
                <a:solidFill>
                  <a:schemeClr val="tx1"/>
                </a:solidFill>
                <a:latin typeface="Calibri" pitchFamily="34" charset="0"/>
                <a:cs typeface="Times New Roman" pitchFamily="18" charset="0"/>
              </a:rPr>
              <a:t> </a:t>
            </a:r>
            <a:endParaRPr lang="en-US" altLang="en-US" sz="1800" dirty="0">
              <a:solidFill>
                <a:schemeClr val="tx1"/>
              </a:solidFill>
            </a:endParaRPr>
          </a:p>
        </p:txBody>
      </p:sp>
      <p:sp>
        <p:nvSpPr>
          <p:cNvPr id="37894" name="Rectangle 3"/>
          <p:cNvSpPr>
            <a:spLocks noChangeArrowheads="1"/>
          </p:cNvSpPr>
          <p:nvPr/>
        </p:nvSpPr>
        <p:spPr bwMode="auto">
          <a:xfrm>
            <a:off x="2498725" y="27654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eaLnBrk="0" hangingPunct="0">
              <a:defRPr sz="2800">
                <a:solidFill>
                  <a:srgbClr val="B9B9BB"/>
                </a:solidFill>
                <a:latin typeface="Arial" charset="0"/>
                <a:cs typeface="Arial" charset="0"/>
              </a:defRPr>
            </a:lvl1pPr>
            <a:lvl2pPr marL="742950" indent="-285750" algn="ctr" eaLnBrk="0" hangingPunct="0">
              <a:defRPr sz="2800">
                <a:solidFill>
                  <a:srgbClr val="B9B9BB"/>
                </a:solidFill>
                <a:latin typeface="Arial" charset="0"/>
                <a:cs typeface="Arial" charset="0"/>
              </a:defRPr>
            </a:lvl2pPr>
            <a:lvl3pPr marL="1143000" indent="-228600" algn="ctr" eaLnBrk="0" hangingPunct="0">
              <a:defRPr sz="2800">
                <a:solidFill>
                  <a:srgbClr val="B9B9BB"/>
                </a:solidFill>
                <a:latin typeface="Arial" charset="0"/>
                <a:cs typeface="Arial" charset="0"/>
              </a:defRPr>
            </a:lvl3pPr>
            <a:lvl4pPr marL="1600200" indent="-228600" algn="ctr" eaLnBrk="0" hangingPunct="0">
              <a:defRPr sz="2800">
                <a:solidFill>
                  <a:srgbClr val="B9B9BB"/>
                </a:solidFill>
                <a:latin typeface="Arial" charset="0"/>
                <a:cs typeface="Arial" charset="0"/>
              </a:defRPr>
            </a:lvl4pPr>
            <a:lvl5pPr marL="2057400" indent="-228600" algn="ctr" eaLnBrk="0" hangingPunct="0">
              <a:defRPr sz="2800">
                <a:solidFill>
                  <a:srgbClr val="B9B9BB"/>
                </a:solidFill>
                <a:latin typeface="Arial" charset="0"/>
                <a:cs typeface="Arial" charset="0"/>
              </a:defRPr>
            </a:lvl5pPr>
            <a:lvl6pPr marL="2514600" indent="-228600" algn="ctr" eaLnBrk="0" fontAlgn="base" hangingPunct="0">
              <a:spcBef>
                <a:spcPct val="0"/>
              </a:spcBef>
              <a:spcAft>
                <a:spcPct val="0"/>
              </a:spcAft>
              <a:defRPr sz="2800">
                <a:solidFill>
                  <a:srgbClr val="B9B9BB"/>
                </a:solidFill>
                <a:latin typeface="Arial" charset="0"/>
                <a:cs typeface="Arial" charset="0"/>
              </a:defRPr>
            </a:lvl6pPr>
            <a:lvl7pPr marL="2971800" indent="-228600" algn="ctr" eaLnBrk="0" fontAlgn="base" hangingPunct="0">
              <a:spcBef>
                <a:spcPct val="0"/>
              </a:spcBef>
              <a:spcAft>
                <a:spcPct val="0"/>
              </a:spcAft>
              <a:defRPr sz="2800">
                <a:solidFill>
                  <a:srgbClr val="B9B9BB"/>
                </a:solidFill>
                <a:latin typeface="Arial" charset="0"/>
                <a:cs typeface="Arial" charset="0"/>
              </a:defRPr>
            </a:lvl7pPr>
            <a:lvl8pPr marL="3429000" indent="-228600" algn="ctr" eaLnBrk="0" fontAlgn="base" hangingPunct="0">
              <a:spcBef>
                <a:spcPct val="0"/>
              </a:spcBef>
              <a:spcAft>
                <a:spcPct val="0"/>
              </a:spcAft>
              <a:defRPr sz="2800">
                <a:solidFill>
                  <a:srgbClr val="B9B9BB"/>
                </a:solidFill>
                <a:latin typeface="Arial" charset="0"/>
                <a:cs typeface="Arial" charset="0"/>
              </a:defRPr>
            </a:lvl8pPr>
            <a:lvl9pPr marL="3886200" indent="-228600" algn="ctr" eaLnBrk="0" fontAlgn="base" hangingPunct="0">
              <a:spcBef>
                <a:spcPct val="0"/>
              </a:spcBef>
              <a:spcAft>
                <a:spcPct val="0"/>
              </a:spcAft>
              <a:defRPr sz="2800">
                <a:solidFill>
                  <a:srgbClr val="B9B9BB"/>
                </a:solidFill>
                <a:latin typeface="Arial" charset="0"/>
                <a:cs typeface="Arial" charset="0"/>
              </a:defRPr>
            </a:lvl9pPr>
          </a:lstStyle>
          <a:p>
            <a:pPr algn="l" eaLnBrk="1" hangingPunct="1"/>
            <a:r>
              <a:rPr lang="en-US" altLang="en-US" sz="1100" dirty="0">
                <a:solidFill>
                  <a:schemeClr val="tx1"/>
                </a:solidFill>
                <a:latin typeface="Calibri" pitchFamily="34" charset="0"/>
                <a:cs typeface="Times New Roman" pitchFamily="18" charset="0"/>
              </a:rPr>
              <a:t> </a:t>
            </a:r>
            <a:endParaRPr lang="en-US" altLang="en-US" sz="1800" dirty="0">
              <a:solidFill>
                <a:schemeClr val="tx1"/>
              </a:solidFill>
            </a:endParaRPr>
          </a:p>
        </p:txBody>
      </p:sp>
      <p:sp>
        <p:nvSpPr>
          <p:cNvPr id="37895" name="Rectangle 5"/>
          <p:cNvSpPr>
            <a:spLocks noChangeArrowheads="1"/>
          </p:cNvSpPr>
          <p:nvPr/>
        </p:nvSpPr>
        <p:spPr bwMode="auto">
          <a:xfrm>
            <a:off x="1649413" y="25638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eaLnBrk="0" hangingPunct="0">
              <a:defRPr sz="2800">
                <a:solidFill>
                  <a:srgbClr val="B9B9BB"/>
                </a:solidFill>
                <a:latin typeface="Arial" charset="0"/>
                <a:cs typeface="Arial" charset="0"/>
              </a:defRPr>
            </a:lvl1pPr>
            <a:lvl2pPr marL="742950" indent="-285750" algn="ctr" eaLnBrk="0" hangingPunct="0">
              <a:defRPr sz="2800">
                <a:solidFill>
                  <a:srgbClr val="B9B9BB"/>
                </a:solidFill>
                <a:latin typeface="Arial" charset="0"/>
                <a:cs typeface="Arial" charset="0"/>
              </a:defRPr>
            </a:lvl2pPr>
            <a:lvl3pPr marL="1143000" indent="-228600" algn="ctr" eaLnBrk="0" hangingPunct="0">
              <a:defRPr sz="2800">
                <a:solidFill>
                  <a:srgbClr val="B9B9BB"/>
                </a:solidFill>
                <a:latin typeface="Arial" charset="0"/>
                <a:cs typeface="Arial" charset="0"/>
              </a:defRPr>
            </a:lvl3pPr>
            <a:lvl4pPr marL="1600200" indent="-228600" algn="ctr" eaLnBrk="0" hangingPunct="0">
              <a:defRPr sz="2800">
                <a:solidFill>
                  <a:srgbClr val="B9B9BB"/>
                </a:solidFill>
                <a:latin typeface="Arial" charset="0"/>
                <a:cs typeface="Arial" charset="0"/>
              </a:defRPr>
            </a:lvl4pPr>
            <a:lvl5pPr marL="2057400" indent="-228600" algn="ctr" eaLnBrk="0" hangingPunct="0">
              <a:defRPr sz="2800">
                <a:solidFill>
                  <a:srgbClr val="B9B9BB"/>
                </a:solidFill>
                <a:latin typeface="Arial" charset="0"/>
                <a:cs typeface="Arial" charset="0"/>
              </a:defRPr>
            </a:lvl5pPr>
            <a:lvl6pPr marL="2514600" indent="-228600" algn="ctr" eaLnBrk="0" fontAlgn="base" hangingPunct="0">
              <a:spcBef>
                <a:spcPct val="0"/>
              </a:spcBef>
              <a:spcAft>
                <a:spcPct val="0"/>
              </a:spcAft>
              <a:defRPr sz="2800">
                <a:solidFill>
                  <a:srgbClr val="B9B9BB"/>
                </a:solidFill>
                <a:latin typeface="Arial" charset="0"/>
                <a:cs typeface="Arial" charset="0"/>
              </a:defRPr>
            </a:lvl6pPr>
            <a:lvl7pPr marL="2971800" indent="-228600" algn="ctr" eaLnBrk="0" fontAlgn="base" hangingPunct="0">
              <a:spcBef>
                <a:spcPct val="0"/>
              </a:spcBef>
              <a:spcAft>
                <a:spcPct val="0"/>
              </a:spcAft>
              <a:defRPr sz="2800">
                <a:solidFill>
                  <a:srgbClr val="B9B9BB"/>
                </a:solidFill>
                <a:latin typeface="Arial" charset="0"/>
                <a:cs typeface="Arial" charset="0"/>
              </a:defRPr>
            </a:lvl7pPr>
            <a:lvl8pPr marL="3429000" indent="-228600" algn="ctr" eaLnBrk="0" fontAlgn="base" hangingPunct="0">
              <a:spcBef>
                <a:spcPct val="0"/>
              </a:spcBef>
              <a:spcAft>
                <a:spcPct val="0"/>
              </a:spcAft>
              <a:defRPr sz="2800">
                <a:solidFill>
                  <a:srgbClr val="B9B9BB"/>
                </a:solidFill>
                <a:latin typeface="Arial" charset="0"/>
                <a:cs typeface="Arial" charset="0"/>
              </a:defRPr>
            </a:lvl8pPr>
            <a:lvl9pPr marL="3886200" indent="-228600" algn="ctr" eaLnBrk="0" fontAlgn="base" hangingPunct="0">
              <a:spcBef>
                <a:spcPct val="0"/>
              </a:spcBef>
              <a:spcAft>
                <a:spcPct val="0"/>
              </a:spcAft>
              <a:defRPr sz="2800">
                <a:solidFill>
                  <a:srgbClr val="B9B9BB"/>
                </a:solidFill>
                <a:latin typeface="Arial" charset="0"/>
                <a:cs typeface="Arial" charset="0"/>
              </a:defRPr>
            </a:lvl9pPr>
          </a:lstStyle>
          <a:p>
            <a:pPr algn="l" eaLnBrk="1" hangingPunct="1"/>
            <a:endParaRPr lang="en-US" altLang="en-US" sz="1800" dirty="0">
              <a:solidFill>
                <a:schemeClr val="tx1"/>
              </a:solidFill>
            </a:endParaRPr>
          </a:p>
        </p:txBody>
      </p:sp>
      <p:sp>
        <p:nvSpPr>
          <p:cNvPr id="37896" name="Rectangle 6"/>
          <p:cNvSpPr>
            <a:spLocks noChangeArrowheads="1"/>
          </p:cNvSpPr>
          <p:nvPr/>
        </p:nvSpPr>
        <p:spPr bwMode="auto">
          <a:xfrm>
            <a:off x="1649413" y="30210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eaLnBrk="0" hangingPunct="0">
              <a:defRPr sz="2800">
                <a:solidFill>
                  <a:srgbClr val="B9B9BB"/>
                </a:solidFill>
                <a:latin typeface="Arial" charset="0"/>
                <a:cs typeface="Arial" charset="0"/>
              </a:defRPr>
            </a:lvl1pPr>
            <a:lvl2pPr marL="742950" indent="-285750" algn="ctr" eaLnBrk="0" hangingPunct="0">
              <a:defRPr sz="2800">
                <a:solidFill>
                  <a:srgbClr val="B9B9BB"/>
                </a:solidFill>
                <a:latin typeface="Arial" charset="0"/>
                <a:cs typeface="Arial" charset="0"/>
              </a:defRPr>
            </a:lvl2pPr>
            <a:lvl3pPr marL="1143000" indent="-228600" algn="ctr" eaLnBrk="0" hangingPunct="0">
              <a:defRPr sz="2800">
                <a:solidFill>
                  <a:srgbClr val="B9B9BB"/>
                </a:solidFill>
                <a:latin typeface="Arial" charset="0"/>
                <a:cs typeface="Arial" charset="0"/>
              </a:defRPr>
            </a:lvl3pPr>
            <a:lvl4pPr marL="1600200" indent="-228600" algn="ctr" eaLnBrk="0" hangingPunct="0">
              <a:defRPr sz="2800">
                <a:solidFill>
                  <a:srgbClr val="B9B9BB"/>
                </a:solidFill>
                <a:latin typeface="Arial" charset="0"/>
                <a:cs typeface="Arial" charset="0"/>
              </a:defRPr>
            </a:lvl4pPr>
            <a:lvl5pPr marL="2057400" indent="-228600" algn="ctr" eaLnBrk="0" hangingPunct="0">
              <a:defRPr sz="2800">
                <a:solidFill>
                  <a:srgbClr val="B9B9BB"/>
                </a:solidFill>
                <a:latin typeface="Arial" charset="0"/>
                <a:cs typeface="Arial" charset="0"/>
              </a:defRPr>
            </a:lvl5pPr>
            <a:lvl6pPr marL="2514600" indent="-228600" algn="ctr" eaLnBrk="0" fontAlgn="base" hangingPunct="0">
              <a:spcBef>
                <a:spcPct val="0"/>
              </a:spcBef>
              <a:spcAft>
                <a:spcPct val="0"/>
              </a:spcAft>
              <a:defRPr sz="2800">
                <a:solidFill>
                  <a:srgbClr val="B9B9BB"/>
                </a:solidFill>
                <a:latin typeface="Arial" charset="0"/>
                <a:cs typeface="Arial" charset="0"/>
              </a:defRPr>
            </a:lvl6pPr>
            <a:lvl7pPr marL="2971800" indent="-228600" algn="ctr" eaLnBrk="0" fontAlgn="base" hangingPunct="0">
              <a:spcBef>
                <a:spcPct val="0"/>
              </a:spcBef>
              <a:spcAft>
                <a:spcPct val="0"/>
              </a:spcAft>
              <a:defRPr sz="2800">
                <a:solidFill>
                  <a:srgbClr val="B9B9BB"/>
                </a:solidFill>
                <a:latin typeface="Arial" charset="0"/>
                <a:cs typeface="Arial" charset="0"/>
              </a:defRPr>
            </a:lvl7pPr>
            <a:lvl8pPr marL="3429000" indent="-228600" algn="ctr" eaLnBrk="0" fontAlgn="base" hangingPunct="0">
              <a:spcBef>
                <a:spcPct val="0"/>
              </a:spcBef>
              <a:spcAft>
                <a:spcPct val="0"/>
              </a:spcAft>
              <a:defRPr sz="2800">
                <a:solidFill>
                  <a:srgbClr val="B9B9BB"/>
                </a:solidFill>
                <a:latin typeface="Arial" charset="0"/>
                <a:cs typeface="Arial" charset="0"/>
              </a:defRPr>
            </a:lvl8pPr>
            <a:lvl9pPr marL="3886200" indent="-228600" algn="ctr" eaLnBrk="0" fontAlgn="base" hangingPunct="0">
              <a:spcBef>
                <a:spcPct val="0"/>
              </a:spcBef>
              <a:spcAft>
                <a:spcPct val="0"/>
              </a:spcAft>
              <a:defRPr sz="2800">
                <a:solidFill>
                  <a:srgbClr val="B9B9BB"/>
                </a:solidFill>
                <a:latin typeface="Arial" charset="0"/>
                <a:cs typeface="Arial" charset="0"/>
              </a:defRPr>
            </a:lvl9pPr>
          </a:lstStyle>
          <a:p>
            <a:pPr algn="l" eaLnBrk="1" hangingPunct="1"/>
            <a:endParaRPr lang="en-US" altLang="en-US" sz="1800" dirty="0">
              <a:solidFill>
                <a:schemeClr val="tx1"/>
              </a:solidFill>
            </a:endParaRPr>
          </a:p>
        </p:txBody>
      </p:sp>
      <p:sp>
        <p:nvSpPr>
          <p:cNvPr id="37897" name="Rectangle 2"/>
          <p:cNvSpPr>
            <a:spLocks noChangeArrowheads="1"/>
          </p:cNvSpPr>
          <p:nvPr/>
        </p:nvSpPr>
        <p:spPr bwMode="auto">
          <a:xfrm>
            <a:off x="2312988" y="33432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eaLnBrk="0" hangingPunct="0">
              <a:defRPr sz="2800">
                <a:solidFill>
                  <a:srgbClr val="B9B9BB"/>
                </a:solidFill>
                <a:latin typeface="Arial" charset="0"/>
                <a:cs typeface="Arial" charset="0"/>
              </a:defRPr>
            </a:lvl1pPr>
            <a:lvl2pPr marL="742950" indent="-285750" algn="ctr" eaLnBrk="0" hangingPunct="0">
              <a:defRPr sz="2800">
                <a:solidFill>
                  <a:srgbClr val="B9B9BB"/>
                </a:solidFill>
                <a:latin typeface="Arial" charset="0"/>
                <a:cs typeface="Arial" charset="0"/>
              </a:defRPr>
            </a:lvl2pPr>
            <a:lvl3pPr marL="1143000" indent="-228600" algn="ctr" eaLnBrk="0" hangingPunct="0">
              <a:defRPr sz="2800">
                <a:solidFill>
                  <a:srgbClr val="B9B9BB"/>
                </a:solidFill>
                <a:latin typeface="Arial" charset="0"/>
                <a:cs typeface="Arial" charset="0"/>
              </a:defRPr>
            </a:lvl3pPr>
            <a:lvl4pPr marL="1600200" indent="-228600" algn="ctr" eaLnBrk="0" hangingPunct="0">
              <a:defRPr sz="2800">
                <a:solidFill>
                  <a:srgbClr val="B9B9BB"/>
                </a:solidFill>
                <a:latin typeface="Arial" charset="0"/>
                <a:cs typeface="Arial" charset="0"/>
              </a:defRPr>
            </a:lvl4pPr>
            <a:lvl5pPr marL="2057400" indent="-228600" algn="ctr" eaLnBrk="0" hangingPunct="0">
              <a:defRPr sz="2800">
                <a:solidFill>
                  <a:srgbClr val="B9B9BB"/>
                </a:solidFill>
                <a:latin typeface="Arial" charset="0"/>
                <a:cs typeface="Arial" charset="0"/>
              </a:defRPr>
            </a:lvl5pPr>
            <a:lvl6pPr marL="2514600" indent="-228600" algn="ctr" eaLnBrk="0" fontAlgn="base" hangingPunct="0">
              <a:spcBef>
                <a:spcPct val="0"/>
              </a:spcBef>
              <a:spcAft>
                <a:spcPct val="0"/>
              </a:spcAft>
              <a:defRPr sz="2800">
                <a:solidFill>
                  <a:srgbClr val="B9B9BB"/>
                </a:solidFill>
                <a:latin typeface="Arial" charset="0"/>
                <a:cs typeface="Arial" charset="0"/>
              </a:defRPr>
            </a:lvl6pPr>
            <a:lvl7pPr marL="2971800" indent="-228600" algn="ctr" eaLnBrk="0" fontAlgn="base" hangingPunct="0">
              <a:spcBef>
                <a:spcPct val="0"/>
              </a:spcBef>
              <a:spcAft>
                <a:spcPct val="0"/>
              </a:spcAft>
              <a:defRPr sz="2800">
                <a:solidFill>
                  <a:srgbClr val="B9B9BB"/>
                </a:solidFill>
                <a:latin typeface="Arial" charset="0"/>
                <a:cs typeface="Arial" charset="0"/>
              </a:defRPr>
            </a:lvl7pPr>
            <a:lvl8pPr marL="3429000" indent="-228600" algn="ctr" eaLnBrk="0" fontAlgn="base" hangingPunct="0">
              <a:spcBef>
                <a:spcPct val="0"/>
              </a:spcBef>
              <a:spcAft>
                <a:spcPct val="0"/>
              </a:spcAft>
              <a:defRPr sz="2800">
                <a:solidFill>
                  <a:srgbClr val="B9B9BB"/>
                </a:solidFill>
                <a:latin typeface="Arial" charset="0"/>
                <a:cs typeface="Arial" charset="0"/>
              </a:defRPr>
            </a:lvl8pPr>
            <a:lvl9pPr marL="3886200" indent="-228600" algn="ctr" eaLnBrk="0" fontAlgn="base" hangingPunct="0">
              <a:spcBef>
                <a:spcPct val="0"/>
              </a:spcBef>
              <a:spcAft>
                <a:spcPct val="0"/>
              </a:spcAft>
              <a:defRPr sz="2800">
                <a:solidFill>
                  <a:srgbClr val="B9B9BB"/>
                </a:solidFill>
                <a:latin typeface="Arial" charset="0"/>
                <a:cs typeface="Arial" charset="0"/>
              </a:defRPr>
            </a:lvl9pPr>
          </a:lstStyle>
          <a:p>
            <a:pPr algn="l" eaLnBrk="1" hangingPunct="1"/>
            <a:r>
              <a:rPr lang="en-US" altLang="en-US" sz="1100" dirty="0">
                <a:solidFill>
                  <a:schemeClr val="tx1"/>
                </a:solidFill>
                <a:latin typeface="Calibri" pitchFamily="34" charset="0"/>
                <a:cs typeface="Times New Roman" pitchFamily="18" charset="0"/>
              </a:rPr>
              <a:t/>
            </a:r>
            <a:br>
              <a:rPr lang="en-US" altLang="en-US" sz="1100" dirty="0">
                <a:solidFill>
                  <a:schemeClr val="tx1"/>
                </a:solidFill>
                <a:latin typeface="Calibri" pitchFamily="34" charset="0"/>
                <a:cs typeface="Times New Roman" pitchFamily="18" charset="0"/>
              </a:rPr>
            </a:br>
            <a:r>
              <a:rPr lang="en-US" altLang="en-US" sz="1100" dirty="0">
                <a:solidFill>
                  <a:schemeClr val="tx1"/>
                </a:solidFill>
                <a:latin typeface="Calibri" pitchFamily="34" charset="0"/>
                <a:cs typeface="Times New Roman" pitchFamily="18" charset="0"/>
              </a:rPr>
              <a:t/>
            </a:r>
            <a:br>
              <a:rPr lang="en-US" altLang="en-US" sz="1100" dirty="0">
                <a:solidFill>
                  <a:schemeClr val="tx1"/>
                </a:solidFill>
                <a:latin typeface="Calibri" pitchFamily="34" charset="0"/>
                <a:cs typeface="Times New Roman" pitchFamily="18" charset="0"/>
              </a:rPr>
            </a:br>
            <a:endParaRPr lang="en-US" altLang="en-US" sz="1800" dirty="0">
              <a:solidFill>
                <a:schemeClr val="tx1"/>
              </a:solidFill>
            </a:endParaRPr>
          </a:p>
        </p:txBody>
      </p:sp>
      <p:sp>
        <p:nvSpPr>
          <p:cNvPr id="37898" name="Rectangle 1"/>
          <p:cNvSpPr>
            <a:spLocks noChangeArrowheads="1"/>
          </p:cNvSpPr>
          <p:nvPr/>
        </p:nvSpPr>
        <p:spPr bwMode="auto">
          <a:xfrm>
            <a:off x="1649413" y="29860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eaLnBrk="0" hangingPunct="0">
              <a:defRPr sz="2800">
                <a:solidFill>
                  <a:srgbClr val="B9B9BB"/>
                </a:solidFill>
                <a:latin typeface="Arial" charset="0"/>
                <a:cs typeface="Arial" charset="0"/>
              </a:defRPr>
            </a:lvl1pPr>
            <a:lvl2pPr marL="742950" indent="-285750" algn="ctr" eaLnBrk="0" hangingPunct="0">
              <a:defRPr sz="2800">
                <a:solidFill>
                  <a:srgbClr val="B9B9BB"/>
                </a:solidFill>
                <a:latin typeface="Arial" charset="0"/>
                <a:cs typeface="Arial" charset="0"/>
              </a:defRPr>
            </a:lvl2pPr>
            <a:lvl3pPr marL="1143000" indent="-228600" algn="ctr" eaLnBrk="0" hangingPunct="0">
              <a:defRPr sz="2800">
                <a:solidFill>
                  <a:srgbClr val="B9B9BB"/>
                </a:solidFill>
                <a:latin typeface="Arial" charset="0"/>
                <a:cs typeface="Arial" charset="0"/>
              </a:defRPr>
            </a:lvl3pPr>
            <a:lvl4pPr marL="1600200" indent="-228600" algn="ctr" eaLnBrk="0" hangingPunct="0">
              <a:defRPr sz="2800">
                <a:solidFill>
                  <a:srgbClr val="B9B9BB"/>
                </a:solidFill>
                <a:latin typeface="Arial" charset="0"/>
                <a:cs typeface="Arial" charset="0"/>
              </a:defRPr>
            </a:lvl4pPr>
            <a:lvl5pPr marL="2057400" indent="-228600" algn="ctr" eaLnBrk="0" hangingPunct="0">
              <a:defRPr sz="2800">
                <a:solidFill>
                  <a:srgbClr val="B9B9BB"/>
                </a:solidFill>
                <a:latin typeface="Arial" charset="0"/>
                <a:cs typeface="Arial" charset="0"/>
              </a:defRPr>
            </a:lvl5pPr>
            <a:lvl6pPr marL="2514600" indent="-228600" algn="ctr" eaLnBrk="0" fontAlgn="base" hangingPunct="0">
              <a:spcBef>
                <a:spcPct val="0"/>
              </a:spcBef>
              <a:spcAft>
                <a:spcPct val="0"/>
              </a:spcAft>
              <a:defRPr sz="2800">
                <a:solidFill>
                  <a:srgbClr val="B9B9BB"/>
                </a:solidFill>
                <a:latin typeface="Arial" charset="0"/>
                <a:cs typeface="Arial" charset="0"/>
              </a:defRPr>
            </a:lvl6pPr>
            <a:lvl7pPr marL="2971800" indent="-228600" algn="ctr" eaLnBrk="0" fontAlgn="base" hangingPunct="0">
              <a:spcBef>
                <a:spcPct val="0"/>
              </a:spcBef>
              <a:spcAft>
                <a:spcPct val="0"/>
              </a:spcAft>
              <a:defRPr sz="2800">
                <a:solidFill>
                  <a:srgbClr val="B9B9BB"/>
                </a:solidFill>
                <a:latin typeface="Arial" charset="0"/>
                <a:cs typeface="Arial" charset="0"/>
              </a:defRPr>
            </a:lvl7pPr>
            <a:lvl8pPr marL="3429000" indent="-228600" algn="ctr" eaLnBrk="0" fontAlgn="base" hangingPunct="0">
              <a:spcBef>
                <a:spcPct val="0"/>
              </a:spcBef>
              <a:spcAft>
                <a:spcPct val="0"/>
              </a:spcAft>
              <a:defRPr sz="2800">
                <a:solidFill>
                  <a:srgbClr val="B9B9BB"/>
                </a:solidFill>
                <a:latin typeface="Arial" charset="0"/>
                <a:cs typeface="Arial" charset="0"/>
              </a:defRPr>
            </a:lvl8pPr>
            <a:lvl9pPr marL="3886200" indent="-228600" algn="ctr" eaLnBrk="0" fontAlgn="base" hangingPunct="0">
              <a:spcBef>
                <a:spcPct val="0"/>
              </a:spcBef>
              <a:spcAft>
                <a:spcPct val="0"/>
              </a:spcAft>
              <a:defRPr sz="2800">
                <a:solidFill>
                  <a:srgbClr val="B9B9BB"/>
                </a:solidFill>
                <a:latin typeface="Arial" charset="0"/>
                <a:cs typeface="Arial" charset="0"/>
              </a:defRPr>
            </a:lvl9pPr>
          </a:lstStyle>
          <a:p>
            <a:pPr algn="l" eaLnBrk="1" hangingPunct="1"/>
            <a:endParaRPr lang="en-US" altLang="en-US" sz="1800" dirty="0">
              <a:solidFill>
                <a:schemeClr val="tx1"/>
              </a:solidFill>
            </a:endParaRPr>
          </a:p>
        </p:txBody>
      </p:sp>
      <p:sp>
        <p:nvSpPr>
          <p:cNvPr id="37899" name="Rectangle 1"/>
          <p:cNvSpPr>
            <a:spLocks noChangeArrowheads="1"/>
          </p:cNvSpPr>
          <p:nvPr/>
        </p:nvSpPr>
        <p:spPr bwMode="auto">
          <a:xfrm>
            <a:off x="2617788" y="24320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0095AA"/>
              </a:buClr>
              <a:buFont typeface="Arial" charset="0"/>
              <a:buChar char="•"/>
              <a:tabLst>
                <a:tab pos="365125" algn="l"/>
                <a:tab pos="822325" algn="l"/>
                <a:tab pos="3840163" algn="l"/>
              </a:tabLst>
              <a:defRPr sz="2800">
                <a:solidFill>
                  <a:schemeClr val="tx1"/>
                </a:solidFill>
                <a:latin typeface="Arial" charset="0"/>
                <a:ea typeface="ＭＳ Ｐゴシック" pitchFamily="34" charset="-128"/>
              </a:defRPr>
            </a:lvl1pPr>
            <a:lvl2pPr marL="742950" indent="-285750" eaLnBrk="0" hangingPunct="0">
              <a:spcBef>
                <a:spcPct val="20000"/>
              </a:spcBef>
              <a:buClr>
                <a:srgbClr val="0095AA"/>
              </a:buClr>
              <a:buFont typeface="Arial" charset="0"/>
              <a:buChar char="–"/>
              <a:tabLst>
                <a:tab pos="365125" algn="l"/>
                <a:tab pos="822325" algn="l"/>
                <a:tab pos="3840163" algn="l"/>
              </a:tabLst>
              <a:defRPr sz="2400">
                <a:solidFill>
                  <a:schemeClr val="tx1"/>
                </a:solidFill>
                <a:latin typeface="Arial" charset="0"/>
                <a:ea typeface="ＭＳ Ｐゴシック" pitchFamily="34" charset="-128"/>
              </a:defRPr>
            </a:lvl2pPr>
            <a:lvl3pPr marL="1143000" indent="-228600" eaLnBrk="0" hangingPunct="0">
              <a:spcBef>
                <a:spcPct val="20000"/>
              </a:spcBef>
              <a:buClr>
                <a:srgbClr val="0095AA"/>
              </a:buClr>
              <a:buFont typeface="Arial" charset="0"/>
              <a:buChar char="•"/>
              <a:tabLst>
                <a:tab pos="365125" algn="l"/>
                <a:tab pos="822325" algn="l"/>
                <a:tab pos="3840163" algn="l"/>
              </a:tabLst>
              <a:defRPr sz="2400">
                <a:solidFill>
                  <a:schemeClr val="tx1"/>
                </a:solidFill>
                <a:latin typeface="Arial" charset="0"/>
                <a:ea typeface="ＭＳ Ｐゴシック" pitchFamily="34" charset="-128"/>
              </a:defRPr>
            </a:lvl3pPr>
            <a:lvl4pPr marL="1600200" indent="-228600" eaLnBrk="0" hangingPunct="0">
              <a:spcBef>
                <a:spcPct val="20000"/>
              </a:spcBef>
              <a:buClr>
                <a:schemeClr val="accent2"/>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4pPr>
            <a:lvl5pPr marL="2057400" indent="-228600" eaLnBrk="0" hangingPunct="0">
              <a:spcBef>
                <a:spcPct val="20000"/>
              </a:spcBef>
              <a:buClr>
                <a:srgbClr val="0095AA"/>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rgbClr val="0095AA"/>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rgbClr val="0095AA"/>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rgbClr val="0095AA"/>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rgbClr val="0095AA"/>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9pPr>
          </a:lstStyle>
          <a:p>
            <a:pPr eaLnBrk="1" hangingPunct="1">
              <a:spcBef>
                <a:spcPct val="0"/>
              </a:spcBef>
              <a:buClrTx/>
              <a:buFontTx/>
              <a:buNone/>
            </a:pPr>
            <a:endParaRPr lang="en-US" altLang="en-US" sz="1800" dirty="0"/>
          </a:p>
        </p:txBody>
      </p:sp>
      <p:sp>
        <p:nvSpPr>
          <p:cNvPr id="37900" name="Rectangle 1"/>
          <p:cNvSpPr>
            <a:spLocks noChangeArrowheads="1"/>
          </p:cNvSpPr>
          <p:nvPr/>
        </p:nvSpPr>
        <p:spPr bwMode="auto">
          <a:xfrm>
            <a:off x="1649413" y="30702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eaLnBrk="0" hangingPunct="0">
              <a:defRPr sz="2800">
                <a:solidFill>
                  <a:srgbClr val="B9B9BB"/>
                </a:solidFill>
                <a:latin typeface="Arial" charset="0"/>
                <a:cs typeface="Arial" charset="0"/>
              </a:defRPr>
            </a:lvl1pPr>
            <a:lvl2pPr marL="742950" indent="-285750" algn="ctr" eaLnBrk="0" hangingPunct="0">
              <a:defRPr sz="2800">
                <a:solidFill>
                  <a:srgbClr val="B9B9BB"/>
                </a:solidFill>
                <a:latin typeface="Arial" charset="0"/>
                <a:cs typeface="Arial" charset="0"/>
              </a:defRPr>
            </a:lvl2pPr>
            <a:lvl3pPr marL="1143000" indent="-228600" algn="ctr" eaLnBrk="0" hangingPunct="0">
              <a:defRPr sz="2800">
                <a:solidFill>
                  <a:srgbClr val="B9B9BB"/>
                </a:solidFill>
                <a:latin typeface="Arial" charset="0"/>
                <a:cs typeface="Arial" charset="0"/>
              </a:defRPr>
            </a:lvl3pPr>
            <a:lvl4pPr marL="1600200" indent="-228600" algn="ctr" eaLnBrk="0" hangingPunct="0">
              <a:defRPr sz="2800">
                <a:solidFill>
                  <a:srgbClr val="B9B9BB"/>
                </a:solidFill>
                <a:latin typeface="Arial" charset="0"/>
                <a:cs typeface="Arial" charset="0"/>
              </a:defRPr>
            </a:lvl4pPr>
            <a:lvl5pPr marL="2057400" indent="-228600" algn="ctr" eaLnBrk="0" hangingPunct="0">
              <a:defRPr sz="2800">
                <a:solidFill>
                  <a:srgbClr val="B9B9BB"/>
                </a:solidFill>
                <a:latin typeface="Arial" charset="0"/>
                <a:cs typeface="Arial" charset="0"/>
              </a:defRPr>
            </a:lvl5pPr>
            <a:lvl6pPr marL="2514600" indent="-228600" algn="ctr" eaLnBrk="0" fontAlgn="base" hangingPunct="0">
              <a:spcBef>
                <a:spcPct val="0"/>
              </a:spcBef>
              <a:spcAft>
                <a:spcPct val="0"/>
              </a:spcAft>
              <a:defRPr sz="2800">
                <a:solidFill>
                  <a:srgbClr val="B9B9BB"/>
                </a:solidFill>
                <a:latin typeface="Arial" charset="0"/>
                <a:cs typeface="Arial" charset="0"/>
              </a:defRPr>
            </a:lvl6pPr>
            <a:lvl7pPr marL="2971800" indent="-228600" algn="ctr" eaLnBrk="0" fontAlgn="base" hangingPunct="0">
              <a:spcBef>
                <a:spcPct val="0"/>
              </a:spcBef>
              <a:spcAft>
                <a:spcPct val="0"/>
              </a:spcAft>
              <a:defRPr sz="2800">
                <a:solidFill>
                  <a:srgbClr val="B9B9BB"/>
                </a:solidFill>
                <a:latin typeface="Arial" charset="0"/>
                <a:cs typeface="Arial" charset="0"/>
              </a:defRPr>
            </a:lvl7pPr>
            <a:lvl8pPr marL="3429000" indent="-228600" algn="ctr" eaLnBrk="0" fontAlgn="base" hangingPunct="0">
              <a:spcBef>
                <a:spcPct val="0"/>
              </a:spcBef>
              <a:spcAft>
                <a:spcPct val="0"/>
              </a:spcAft>
              <a:defRPr sz="2800">
                <a:solidFill>
                  <a:srgbClr val="B9B9BB"/>
                </a:solidFill>
                <a:latin typeface="Arial" charset="0"/>
                <a:cs typeface="Arial" charset="0"/>
              </a:defRPr>
            </a:lvl8pPr>
            <a:lvl9pPr marL="3886200" indent="-228600" algn="ctr" eaLnBrk="0" fontAlgn="base" hangingPunct="0">
              <a:spcBef>
                <a:spcPct val="0"/>
              </a:spcBef>
              <a:spcAft>
                <a:spcPct val="0"/>
              </a:spcAft>
              <a:defRPr sz="2800">
                <a:solidFill>
                  <a:srgbClr val="B9B9BB"/>
                </a:solidFill>
                <a:latin typeface="Arial" charset="0"/>
                <a:cs typeface="Arial" charset="0"/>
              </a:defRPr>
            </a:lvl9pPr>
          </a:lstStyle>
          <a:p>
            <a:pPr algn="l" eaLnBrk="1" hangingPunct="1"/>
            <a:endParaRPr lang="en-US" altLang="en-US" sz="1800" dirty="0">
              <a:solidFill>
                <a:schemeClr val="tx1"/>
              </a:solidFill>
            </a:endParaRPr>
          </a:p>
        </p:txBody>
      </p:sp>
      <p:sp>
        <p:nvSpPr>
          <p:cNvPr id="37901" name="Rectangle 1"/>
          <p:cNvSpPr>
            <a:spLocks noChangeArrowheads="1"/>
          </p:cNvSpPr>
          <p:nvPr/>
        </p:nvSpPr>
        <p:spPr bwMode="auto">
          <a:xfrm>
            <a:off x="1592263" y="2819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0095AA"/>
              </a:buClr>
              <a:buFont typeface="Arial" charset="0"/>
              <a:buChar char="•"/>
              <a:tabLst>
                <a:tab pos="365125" algn="l"/>
                <a:tab pos="822325" algn="l"/>
                <a:tab pos="3840163" algn="l"/>
              </a:tabLst>
              <a:defRPr sz="2800">
                <a:solidFill>
                  <a:schemeClr val="tx1"/>
                </a:solidFill>
                <a:latin typeface="Arial" charset="0"/>
                <a:ea typeface="ＭＳ Ｐゴシック" pitchFamily="34" charset="-128"/>
              </a:defRPr>
            </a:lvl1pPr>
            <a:lvl2pPr marL="742950" indent="-285750" eaLnBrk="0" hangingPunct="0">
              <a:spcBef>
                <a:spcPct val="20000"/>
              </a:spcBef>
              <a:buClr>
                <a:srgbClr val="0095AA"/>
              </a:buClr>
              <a:buFont typeface="Arial" charset="0"/>
              <a:buChar char="–"/>
              <a:tabLst>
                <a:tab pos="365125" algn="l"/>
                <a:tab pos="822325" algn="l"/>
                <a:tab pos="3840163" algn="l"/>
              </a:tabLst>
              <a:defRPr sz="2400">
                <a:solidFill>
                  <a:schemeClr val="tx1"/>
                </a:solidFill>
                <a:latin typeface="Arial" charset="0"/>
                <a:ea typeface="ＭＳ Ｐゴシック" pitchFamily="34" charset="-128"/>
              </a:defRPr>
            </a:lvl2pPr>
            <a:lvl3pPr marL="1143000" indent="-228600" eaLnBrk="0" hangingPunct="0">
              <a:spcBef>
                <a:spcPct val="20000"/>
              </a:spcBef>
              <a:buClr>
                <a:srgbClr val="0095AA"/>
              </a:buClr>
              <a:buFont typeface="Arial" charset="0"/>
              <a:buChar char="•"/>
              <a:tabLst>
                <a:tab pos="365125" algn="l"/>
                <a:tab pos="822325" algn="l"/>
                <a:tab pos="3840163" algn="l"/>
              </a:tabLst>
              <a:defRPr sz="2400">
                <a:solidFill>
                  <a:schemeClr val="tx1"/>
                </a:solidFill>
                <a:latin typeface="Arial" charset="0"/>
                <a:ea typeface="ＭＳ Ｐゴシック" pitchFamily="34" charset="-128"/>
              </a:defRPr>
            </a:lvl3pPr>
            <a:lvl4pPr marL="1600200" indent="-228600" eaLnBrk="0" hangingPunct="0">
              <a:spcBef>
                <a:spcPct val="20000"/>
              </a:spcBef>
              <a:buClr>
                <a:schemeClr val="accent2"/>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4pPr>
            <a:lvl5pPr marL="2057400" indent="-228600" eaLnBrk="0" hangingPunct="0">
              <a:spcBef>
                <a:spcPct val="20000"/>
              </a:spcBef>
              <a:buClr>
                <a:srgbClr val="0095AA"/>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rgbClr val="0095AA"/>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rgbClr val="0095AA"/>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rgbClr val="0095AA"/>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rgbClr val="0095AA"/>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9pPr>
          </a:lstStyle>
          <a:p>
            <a:pPr eaLnBrk="1" hangingPunct="1">
              <a:spcBef>
                <a:spcPct val="0"/>
              </a:spcBef>
              <a:buClrTx/>
              <a:buFontTx/>
              <a:buNone/>
            </a:pPr>
            <a:endParaRPr lang="en-US" altLang="en-US" sz="1800" dirty="0"/>
          </a:p>
        </p:txBody>
      </p:sp>
      <p:sp>
        <p:nvSpPr>
          <p:cNvPr id="37902" name="Rectangle 2"/>
          <p:cNvSpPr>
            <a:spLocks noChangeArrowheads="1"/>
          </p:cNvSpPr>
          <p:nvPr/>
        </p:nvSpPr>
        <p:spPr bwMode="auto">
          <a:xfrm>
            <a:off x="1649413" y="31543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0095AA"/>
              </a:buClr>
              <a:buFont typeface="Arial" charset="0"/>
              <a:buChar char="•"/>
              <a:tabLst>
                <a:tab pos="365125" algn="l"/>
                <a:tab pos="822325" algn="l"/>
                <a:tab pos="3840163" algn="l"/>
              </a:tabLst>
              <a:defRPr sz="2800">
                <a:solidFill>
                  <a:schemeClr val="tx1"/>
                </a:solidFill>
                <a:latin typeface="Arial" charset="0"/>
                <a:ea typeface="ＭＳ Ｐゴシック" pitchFamily="34" charset="-128"/>
              </a:defRPr>
            </a:lvl1pPr>
            <a:lvl2pPr marL="742950" indent="-285750" eaLnBrk="0" hangingPunct="0">
              <a:spcBef>
                <a:spcPct val="20000"/>
              </a:spcBef>
              <a:buClr>
                <a:srgbClr val="0095AA"/>
              </a:buClr>
              <a:buFont typeface="Arial" charset="0"/>
              <a:buChar char="–"/>
              <a:tabLst>
                <a:tab pos="365125" algn="l"/>
                <a:tab pos="822325" algn="l"/>
                <a:tab pos="3840163" algn="l"/>
              </a:tabLst>
              <a:defRPr sz="2400">
                <a:solidFill>
                  <a:schemeClr val="tx1"/>
                </a:solidFill>
                <a:latin typeface="Arial" charset="0"/>
                <a:ea typeface="ＭＳ Ｐゴシック" pitchFamily="34" charset="-128"/>
              </a:defRPr>
            </a:lvl2pPr>
            <a:lvl3pPr marL="1143000" indent="-228600" eaLnBrk="0" hangingPunct="0">
              <a:spcBef>
                <a:spcPct val="20000"/>
              </a:spcBef>
              <a:buClr>
                <a:srgbClr val="0095AA"/>
              </a:buClr>
              <a:buFont typeface="Arial" charset="0"/>
              <a:buChar char="•"/>
              <a:tabLst>
                <a:tab pos="365125" algn="l"/>
                <a:tab pos="822325" algn="l"/>
                <a:tab pos="3840163" algn="l"/>
              </a:tabLst>
              <a:defRPr sz="2400">
                <a:solidFill>
                  <a:schemeClr val="tx1"/>
                </a:solidFill>
                <a:latin typeface="Arial" charset="0"/>
                <a:ea typeface="ＭＳ Ｐゴシック" pitchFamily="34" charset="-128"/>
              </a:defRPr>
            </a:lvl3pPr>
            <a:lvl4pPr marL="1600200" indent="-228600" eaLnBrk="0" hangingPunct="0">
              <a:spcBef>
                <a:spcPct val="20000"/>
              </a:spcBef>
              <a:buClr>
                <a:schemeClr val="accent2"/>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4pPr>
            <a:lvl5pPr marL="2057400" indent="-228600" eaLnBrk="0" hangingPunct="0">
              <a:spcBef>
                <a:spcPct val="20000"/>
              </a:spcBef>
              <a:buClr>
                <a:srgbClr val="0095AA"/>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rgbClr val="0095AA"/>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rgbClr val="0095AA"/>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rgbClr val="0095AA"/>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rgbClr val="0095AA"/>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9pPr>
          </a:lstStyle>
          <a:p>
            <a:pPr eaLnBrk="1" hangingPunct="1">
              <a:spcBef>
                <a:spcPct val="0"/>
              </a:spcBef>
              <a:buClrTx/>
              <a:buFontTx/>
              <a:buNone/>
            </a:pPr>
            <a:endParaRPr lang="en-US" altLang="en-US" sz="1800" dirty="0"/>
          </a:p>
        </p:txBody>
      </p:sp>
      <p:sp>
        <p:nvSpPr>
          <p:cNvPr id="37903" name="Rectangle 1"/>
          <p:cNvSpPr>
            <a:spLocks noChangeArrowheads="1"/>
          </p:cNvSpPr>
          <p:nvPr/>
        </p:nvSpPr>
        <p:spPr bwMode="auto">
          <a:xfrm>
            <a:off x="1649413" y="22828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0095AA"/>
              </a:buClr>
              <a:buFont typeface="Arial" charset="0"/>
              <a:buChar char="•"/>
              <a:tabLst>
                <a:tab pos="365125" algn="l"/>
                <a:tab pos="822325" algn="l"/>
                <a:tab pos="3840163" algn="l"/>
              </a:tabLst>
              <a:defRPr sz="2800">
                <a:solidFill>
                  <a:schemeClr val="tx1"/>
                </a:solidFill>
                <a:latin typeface="Arial" charset="0"/>
                <a:ea typeface="ＭＳ Ｐゴシック" pitchFamily="34" charset="-128"/>
              </a:defRPr>
            </a:lvl1pPr>
            <a:lvl2pPr marL="742950" indent="-285750" eaLnBrk="0" hangingPunct="0">
              <a:spcBef>
                <a:spcPct val="20000"/>
              </a:spcBef>
              <a:buClr>
                <a:srgbClr val="0095AA"/>
              </a:buClr>
              <a:buFont typeface="Arial" charset="0"/>
              <a:buChar char="–"/>
              <a:tabLst>
                <a:tab pos="365125" algn="l"/>
                <a:tab pos="822325" algn="l"/>
                <a:tab pos="3840163" algn="l"/>
              </a:tabLst>
              <a:defRPr sz="2400">
                <a:solidFill>
                  <a:schemeClr val="tx1"/>
                </a:solidFill>
                <a:latin typeface="Arial" charset="0"/>
                <a:ea typeface="ＭＳ Ｐゴシック" pitchFamily="34" charset="-128"/>
              </a:defRPr>
            </a:lvl2pPr>
            <a:lvl3pPr marL="1143000" indent="-228600" eaLnBrk="0" hangingPunct="0">
              <a:spcBef>
                <a:spcPct val="20000"/>
              </a:spcBef>
              <a:buClr>
                <a:srgbClr val="0095AA"/>
              </a:buClr>
              <a:buFont typeface="Arial" charset="0"/>
              <a:buChar char="•"/>
              <a:tabLst>
                <a:tab pos="365125" algn="l"/>
                <a:tab pos="822325" algn="l"/>
                <a:tab pos="3840163" algn="l"/>
              </a:tabLst>
              <a:defRPr sz="2400">
                <a:solidFill>
                  <a:schemeClr val="tx1"/>
                </a:solidFill>
                <a:latin typeface="Arial" charset="0"/>
                <a:ea typeface="ＭＳ Ｐゴシック" pitchFamily="34" charset="-128"/>
              </a:defRPr>
            </a:lvl3pPr>
            <a:lvl4pPr marL="1600200" indent="-228600" eaLnBrk="0" hangingPunct="0">
              <a:spcBef>
                <a:spcPct val="20000"/>
              </a:spcBef>
              <a:buClr>
                <a:schemeClr val="accent2"/>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4pPr>
            <a:lvl5pPr marL="2057400" indent="-228600" eaLnBrk="0" hangingPunct="0">
              <a:spcBef>
                <a:spcPct val="20000"/>
              </a:spcBef>
              <a:buClr>
                <a:srgbClr val="0095AA"/>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rgbClr val="0095AA"/>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rgbClr val="0095AA"/>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rgbClr val="0095AA"/>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rgbClr val="0095AA"/>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9pPr>
          </a:lstStyle>
          <a:p>
            <a:pPr eaLnBrk="1" hangingPunct="1">
              <a:spcBef>
                <a:spcPct val="0"/>
              </a:spcBef>
              <a:buClrTx/>
              <a:buFontTx/>
              <a:buNone/>
            </a:pPr>
            <a:endParaRPr lang="en-US" altLang="en-US" sz="1800" dirty="0"/>
          </a:p>
        </p:txBody>
      </p:sp>
      <p:sp>
        <p:nvSpPr>
          <p:cNvPr id="37904" name="Content Placeholder 1"/>
          <p:cNvSpPr>
            <a:spLocks noGrp="1"/>
          </p:cNvSpPr>
          <p:nvPr>
            <p:ph idx="1"/>
          </p:nvPr>
        </p:nvSpPr>
        <p:spPr>
          <a:xfrm>
            <a:off x="471488" y="1268413"/>
            <a:ext cx="8458200" cy="5064125"/>
          </a:xfrm>
        </p:spPr>
        <p:txBody>
          <a:bodyPr/>
          <a:lstStyle/>
          <a:p>
            <a:r>
              <a:rPr lang="en-GB" sz="2000" dirty="0"/>
              <a:t>Gallium nitride for power amplifiers</a:t>
            </a:r>
          </a:p>
          <a:p>
            <a:r>
              <a:rPr lang="en-GB" sz="2000" dirty="0"/>
              <a:t>Four times the power output of gallium arsenide for the same size </a:t>
            </a:r>
            <a:r>
              <a:rPr lang="en-GB" sz="2000" dirty="0" smtClean="0"/>
              <a:t>transistors</a:t>
            </a:r>
          </a:p>
          <a:p>
            <a:r>
              <a:rPr lang="en-GB" sz="2000" dirty="0" err="1" smtClean="0"/>
              <a:t>GaN</a:t>
            </a:r>
            <a:r>
              <a:rPr lang="en-GB" sz="2000" dirty="0" smtClean="0"/>
              <a:t> MMIC at 150 nm gate lengths for &gt;40 GHz point to point links</a:t>
            </a:r>
          </a:p>
          <a:p>
            <a:r>
              <a:rPr lang="en-GB" sz="2000" dirty="0" smtClean="0"/>
              <a:t>Issues of wafer cost (yield), packaging and memory effects</a:t>
            </a:r>
          </a:p>
          <a:p>
            <a:r>
              <a:rPr lang="en-GB" sz="2000" dirty="0" smtClean="0"/>
              <a:t>Expensive semi insulating silicon carbide substrates</a:t>
            </a:r>
          </a:p>
          <a:p>
            <a:r>
              <a:rPr lang="en-GB" sz="2000" dirty="0" smtClean="0"/>
              <a:t>Lower cost but lower performance </a:t>
            </a:r>
            <a:r>
              <a:rPr lang="en-GB" sz="2000" dirty="0" err="1" smtClean="0"/>
              <a:t>GaN</a:t>
            </a:r>
            <a:r>
              <a:rPr lang="en-GB" sz="2000" dirty="0" smtClean="0"/>
              <a:t> on silicon</a:t>
            </a:r>
          </a:p>
          <a:p>
            <a:r>
              <a:rPr lang="en-GB" sz="2000" dirty="0" smtClean="0"/>
              <a:t>Surface roughness of copper on printed circuits becomes an issue</a:t>
            </a:r>
          </a:p>
          <a:p>
            <a:r>
              <a:rPr lang="en-GB" sz="2000" dirty="0" smtClean="0"/>
              <a:t>Stray capacitance effects</a:t>
            </a:r>
          </a:p>
          <a:p>
            <a:r>
              <a:rPr lang="en-GB" sz="2000" dirty="0" smtClean="0"/>
              <a:t>Memory effects (trapping) over time constants from milliseconds to seconds</a:t>
            </a:r>
          </a:p>
          <a:p>
            <a:r>
              <a:rPr lang="en-GB" sz="2000" dirty="0" smtClean="0"/>
              <a:t>Abrupt changes in signal gain following high output power events – problem for base stations with bursty traffic</a:t>
            </a:r>
            <a:endParaRPr lang="en-GB" sz="2000" dirty="0"/>
          </a:p>
        </p:txBody>
      </p:sp>
    </p:spTree>
    <p:extLst>
      <p:ext uri="{BB962C8B-B14F-4D97-AF65-F5344CB8AC3E}">
        <p14:creationId xmlns:p14="http://schemas.microsoft.com/office/powerpoint/2010/main" val="2521734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512763" y="593725"/>
            <a:ext cx="8447087" cy="457200"/>
          </a:xfrm>
        </p:spPr>
        <p:txBody>
          <a:bodyPr/>
          <a:lstStyle/>
          <a:p>
            <a:r>
              <a:rPr lang="en-GB" altLang="en-US" sz="2400" dirty="0" smtClean="0">
                <a:ea typeface="ＭＳ Ｐゴシック" pitchFamily="34" charset="-128"/>
              </a:rPr>
              <a:t>RF Component Materials Innovation</a:t>
            </a:r>
          </a:p>
        </p:txBody>
      </p:sp>
      <p:sp>
        <p:nvSpPr>
          <p:cNvPr id="37891" name="Rectangle 1"/>
          <p:cNvSpPr>
            <a:spLocks noChangeArrowheads="1"/>
          </p:cNvSpPr>
          <p:nvPr/>
        </p:nvSpPr>
        <p:spPr bwMode="auto">
          <a:xfrm>
            <a:off x="471488" y="1219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eaLnBrk="0" hangingPunct="0">
              <a:defRPr sz="2800">
                <a:solidFill>
                  <a:srgbClr val="B9B9BB"/>
                </a:solidFill>
                <a:latin typeface="Arial" charset="0"/>
                <a:cs typeface="Arial" charset="0"/>
              </a:defRPr>
            </a:lvl1pPr>
            <a:lvl2pPr marL="742950" indent="-285750" algn="ctr" eaLnBrk="0" hangingPunct="0">
              <a:defRPr sz="2800">
                <a:solidFill>
                  <a:srgbClr val="B9B9BB"/>
                </a:solidFill>
                <a:latin typeface="Arial" charset="0"/>
                <a:cs typeface="Arial" charset="0"/>
              </a:defRPr>
            </a:lvl2pPr>
            <a:lvl3pPr marL="1143000" indent="-228600" algn="ctr" eaLnBrk="0" hangingPunct="0">
              <a:defRPr sz="2800">
                <a:solidFill>
                  <a:srgbClr val="B9B9BB"/>
                </a:solidFill>
                <a:latin typeface="Arial" charset="0"/>
                <a:cs typeface="Arial" charset="0"/>
              </a:defRPr>
            </a:lvl3pPr>
            <a:lvl4pPr marL="1600200" indent="-228600" algn="ctr" eaLnBrk="0" hangingPunct="0">
              <a:defRPr sz="2800">
                <a:solidFill>
                  <a:srgbClr val="B9B9BB"/>
                </a:solidFill>
                <a:latin typeface="Arial" charset="0"/>
                <a:cs typeface="Arial" charset="0"/>
              </a:defRPr>
            </a:lvl4pPr>
            <a:lvl5pPr marL="2057400" indent="-228600" algn="ctr" eaLnBrk="0" hangingPunct="0">
              <a:defRPr sz="2800">
                <a:solidFill>
                  <a:srgbClr val="B9B9BB"/>
                </a:solidFill>
                <a:latin typeface="Arial" charset="0"/>
                <a:cs typeface="Arial" charset="0"/>
              </a:defRPr>
            </a:lvl5pPr>
            <a:lvl6pPr marL="2514600" indent="-228600" algn="ctr" eaLnBrk="0" fontAlgn="base" hangingPunct="0">
              <a:spcBef>
                <a:spcPct val="0"/>
              </a:spcBef>
              <a:spcAft>
                <a:spcPct val="0"/>
              </a:spcAft>
              <a:defRPr sz="2800">
                <a:solidFill>
                  <a:srgbClr val="B9B9BB"/>
                </a:solidFill>
                <a:latin typeface="Arial" charset="0"/>
                <a:cs typeface="Arial" charset="0"/>
              </a:defRPr>
            </a:lvl6pPr>
            <a:lvl7pPr marL="2971800" indent="-228600" algn="ctr" eaLnBrk="0" fontAlgn="base" hangingPunct="0">
              <a:spcBef>
                <a:spcPct val="0"/>
              </a:spcBef>
              <a:spcAft>
                <a:spcPct val="0"/>
              </a:spcAft>
              <a:defRPr sz="2800">
                <a:solidFill>
                  <a:srgbClr val="B9B9BB"/>
                </a:solidFill>
                <a:latin typeface="Arial" charset="0"/>
                <a:cs typeface="Arial" charset="0"/>
              </a:defRPr>
            </a:lvl7pPr>
            <a:lvl8pPr marL="3429000" indent="-228600" algn="ctr" eaLnBrk="0" fontAlgn="base" hangingPunct="0">
              <a:spcBef>
                <a:spcPct val="0"/>
              </a:spcBef>
              <a:spcAft>
                <a:spcPct val="0"/>
              </a:spcAft>
              <a:defRPr sz="2800">
                <a:solidFill>
                  <a:srgbClr val="B9B9BB"/>
                </a:solidFill>
                <a:latin typeface="Arial" charset="0"/>
                <a:cs typeface="Arial" charset="0"/>
              </a:defRPr>
            </a:lvl8pPr>
            <a:lvl9pPr marL="3886200" indent="-228600" algn="ctr" eaLnBrk="0" fontAlgn="base" hangingPunct="0">
              <a:spcBef>
                <a:spcPct val="0"/>
              </a:spcBef>
              <a:spcAft>
                <a:spcPct val="0"/>
              </a:spcAft>
              <a:defRPr sz="2800">
                <a:solidFill>
                  <a:srgbClr val="B9B9BB"/>
                </a:solidFill>
                <a:latin typeface="Arial" charset="0"/>
                <a:cs typeface="Arial" charset="0"/>
              </a:defRPr>
            </a:lvl9pPr>
          </a:lstStyle>
          <a:p>
            <a:pPr algn="l" eaLnBrk="1" hangingPunct="1"/>
            <a:endParaRPr lang="en-US" altLang="en-US" sz="1800" dirty="0">
              <a:solidFill>
                <a:schemeClr val="tx1"/>
              </a:solidFill>
            </a:endParaRPr>
          </a:p>
        </p:txBody>
      </p:sp>
      <p:sp>
        <p:nvSpPr>
          <p:cNvPr id="37892" name="Rectangle 1"/>
          <p:cNvSpPr>
            <a:spLocks noChangeArrowheads="1"/>
          </p:cNvSpPr>
          <p:nvPr/>
        </p:nvSpPr>
        <p:spPr bwMode="auto">
          <a:xfrm>
            <a:off x="2498725" y="27654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eaLnBrk="0" hangingPunct="0">
              <a:defRPr sz="2800">
                <a:solidFill>
                  <a:srgbClr val="B9B9BB"/>
                </a:solidFill>
                <a:latin typeface="Arial" charset="0"/>
                <a:cs typeface="Arial" charset="0"/>
              </a:defRPr>
            </a:lvl1pPr>
            <a:lvl2pPr marL="742950" indent="-285750" algn="ctr" eaLnBrk="0" hangingPunct="0">
              <a:defRPr sz="2800">
                <a:solidFill>
                  <a:srgbClr val="B9B9BB"/>
                </a:solidFill>
                <a:latin typeface="Arial" charset="0"/>
                <a:cs typeface="Arial" charset="0"/>
              </a:defRPr>
            </a:lvl2pPr>
            <a:lvl3pPr marL="1143000" indent="-228600" algn="ctr" eaLnBrk="0" hangingPunct="0">
              <a:defRPr sz="2800">
                <a:solidFill>
                  <a:srgbClr val="B9B9BB"/>
                </a:solidFill>
                <a:latin typeface="Arial" charset="0"/>
                <a:cs typeface="Arial" charset="0"/>
              </a:defRPr>
            </a:lvl3pPr>
            <a:lvl4pPr marL="1600200" indent="-228600" algn="ctr" eaLnBrk="0" hangingPunct="0">
              <a:defRPr sz="2800">
                <a:solidFill>
                  <a:srgbClr val="B9B9BB"/>
                </a:solidFill>
                <a:latin typeface="Arial" charset="0"/>
                <a:cs typeface="Arial" charset="0"/>
              </a:defRPr>
            </a:lvl4pPr>
            <a:lvl5pPr marL="2057400" indent="-228600" algn="ctr" eaLnBrk="0" hangingPunct="0">
              <a:defRPr sz="2800">
                <a:solidFill>
                  <a:srgbClr val="B9B9BB"/>
                </a:solidFill>
                <a:latin typeface="Arial" charset="0"/>
                <a:cs typeface="Arial" charset="0"/>
              </a:defRPr>
            </a:lvl5pPr>
            <a:lvl6pPr marL="2514600" indent="-228600" algn="ctr" eaLnBrk="0" fontAlgn="base" hangingPunct="0">
              <a:spcBef>
                <a:spcPct val="0"/>
              </a:spcBef>
              <a:spcAft>
                <a:spcPct val="0"/>
              </a:spcAft>
              <a:defRPr sz="2800">
                <a:solidFill>
                  <a:srgbClr val="B9B9BB"/>
                </a:solidFill>
                <a:latin typeface="Arial" charset="0"/>
                <a:cs typeface="Arial" charset="0"/>
              </a:defRPr>
            </a:lvl6pPr>
            <a:lvl7pPr marL="2971800" indent="-228600" algn="ctr" eaLnBrk="0" fontAlgn="base" hangingPunct="0">
              <a:spcBef>
                <a:spcPct val="0"/>
              </a:spcBef>
              <a:spcAft>
                <a:spcPct val="0"/>
              </a:spcAft>
              <a:defRPr sz="2800">
                <a:solidFill>
                  <a:srgbClr val="B9B9BB"/>
                </a:solidFill>
                <a:latin typeface="Arial" charset="0"/>
                <a:cs typeface="Arial" charset="0"/>
              </a:defRPr>
            </a:lvl7pPr>
            <a:lvl8pPr marL="3429000" indent="-228600" algn="ctr" eaLnBrk="0" fontAlgn="base" hangingPunct="0">
              <a:spcBef>
                <a:spcPct val="0"/>
              </a:spcBef>
              <a:spcAft>
                <a:spcPct val="0"/>
              </a:spcAft>
              <a:defRPr sz="2800">
                <a:solidFill>
                  <a:srgbClr val="B9B9BB"/>
                </a:solidFill>
                <a:latin typeface="Arial" charset="0"/>
                <a:cs typeface="Arial" charset="0"/>
              </a:defRPr>
            </a:lvl8pPr>
            <a:lvl9pPr marL="3886200" indent="-228600" algn="ctr" eaLnBrk="0" fontAlgn="base" hangingPunct="0">
              <a:spcBef>
                <a:spcPct val="0"/>
              </a:spcBef>
              <a:spcAft>
                <a:spcPct val="0"/>
              </a:spcAft>
              <a:defRPr sz="2800">
                <a:solidFill>
                  <a:srgbClr val="B9B9BB"/>
                </a:solidFill>
                <a:latin typeface="Arial" charset="0"/>
                <a:cs typeface="Arial" charset="0"/>
              </a:defRPr>
            </a:lvl9pPr>
          </a:lstStyle>
          <a:p>
            <a:pPr algn="l" eaLnBrk="1" hangingPunct="1"/>
            <a:r>
              <a:rPr lang="en-US" altLang="en-US" sz="1100" dirty="0">
                <a:solidFill>
                  <a:schemeClr val="tx1"/>
                </a:solidFill>
                <a:latin typeface="Calibri" pitchFamily="34" charset="0"/>
                <a:cs typeface="Times New Roman" pitchFamily="18" charset="0"/>
              </a:rPr>
              <a:t> </a:t>
            </a:r>
            <a:endParaRPr lang="en-US" altLang="en-US" sz="1800" dirty="0">
              <a:solidFill>
                <a:schemeClr val="tx1"/>
              </a:solidFill>
            </a:endParaRPr>
          </a:p>
        </p:txBody>
      </p:sp>
      <p:sp>
        <p:nvSpPr>
          <p:cNvPr id="37893" name="Rectangle 2"/>
          <p:cNvSpPr>
            <a:spLocks noChangeArrowheads="1"/>
          </p:cNvSpPr>
          <p:nvPr/>
        </p:nvSpPr>
        <p:spPr bwMode="auto">
          <a:xfrm>
            <a:off x="2498725" y="27654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eaLnBrk="0" hangingPunct="0">
              <a:defRPr sz="2800">
                <a:solidFill>
                  <a:srgbClr val="B9B9BB"/>
                </a:solidFill>
                <a:latin typeface="Arial" charset="0"/>
                <a:cs typeface="Arial" charset="0"/>
              </a:defRPr>
            </a:lvl1pPr>
            <a:lvl2pPr marL="742950" indent="-285750" algn="ctr" eaLnBrk="0" hangingPunct="0">
              <a:defRPr sz="2800">
                <a:solidFill>
                  <a:srgbClr val="B9B9BB"/>
                </a:solidFill>
                <a:latin typeface="Arial" charset="0"/>
                <a:cs typeface="Arial" charset="0"/>
              </a:defRPr>
            </a:lvl2pPr>
            <a:lvl3pPr marL="1143000" indent="-228600" algn="ctr" eaLnBrk="0" hangingPunct="0">
              <a:defRPr sz="2800">
                <a:solidFill>
                  <a:srgbClr val="B9B9BB"/>
                </a:solidFill>
                <a:latin typeface="Arial" charset="0"/>
                <a:cs typeface="Arial" charset="0"/>
              </a:defRPr>
            </a:lvl3pPr>
            <a:lvl4pPr marL="1600200" indent="-228600" algn="ctr" eaLnBrk="0" hangingPunct="0">
              <a:defRPr sz="2800">
                <a:solidFill>
                  <a:srgbClr val="B9B9BB"/>
                </a:solidFill>
                <a:latin typeface="Arial" charset="0"/>
                <a:cs typeface="Arial" charset="0"/>
              </a:defRPr>
            </a:lvl4pPr>
            <a:lvl5pPr marL="2057400" indent="-228600" algn="ctr" eaLnBrk="0" hangingPunct="0">
              <a:defRPr sz="2800">
                <a:solidFill>
                  <a:srgbClr val="B9B9BB"/>
                </a:solidFill>
                <a:latin typeface="Arial" charset="0"/>
                <a:cs typeface="Arial" charset="0"/>
              </a:defRPr>
            </a:lvl5pPr>
            <a:lvl6pPr marL="2514600" indent="-228600" algn="ctr" eaLnBrk="0" fontAlgn="base" hangingPunct="0">
              <a:spcBef>
                <a:spcPct val="0"/>
              </a:spcBef>
              <a:spcAft>
                <a:spcPct val="0"/>
              </a:spcAft>
              <a:defRPr sz="2800">
                <a:solidFill>
                  <a:srgbClr val="B9B9BB"/>
                </a:solidFill>
                <a:latin typeface="Arial" charset="0"/>
                <a:cs typeface="Arial" charset="0"/>
              </a:defRPr>
            </a:lvl6pPr>
            <a:lvl7pPr marL="2971800" indent="-228600" algn="ctr" eaLnBrk="0" fontAlgn="base" hangingPunct="0">
              <a:spcBef>
                <a:spcPct val="0"/>
              </a:spcBef>
              <a:spcAft>
                <a:spcPct val="0"/>
              </a:spcAft>
              <a:defRPr sz="2800">
                <a:solidFill>
                  <a:srgbClr val="B9B9BB"/>
                </a:solidFill>
                <a:latin typeface="Arial" charset="0"/>
                <a:cs typeface="Arial" charset="0"/>
              </a:defRPr>
            </a:lvl7pPr>
            <a:lvl8pPr marL="3429000" indent="-228600" algn="ctr" eaLnBrk="0" fontAlgn="base" hangingPunct="0">
              <a:spcBef>
                <a:spcPct val="0"/>
              </a:spcBef>
              <a:spcAft>
                <a:spcPct val="0"/>
              </a:spcAft>
              <a:defRPr sz="2800">
                <a:solidFill>
                  <a:srgbClr val="B9B9BB"/>
                </a:solidFill>
                <a:latin typeface="Arial" charset="0"/>
                <a:cs typeface="Arial" charset="0"/>
              </a:defRPr>
            </a:lvl8pPr>
            <a:lvl9pPr marL="3886200" indent="-228600" algn="ctr" eaLnBrk="0" fontAlgn="base" hangingPunct="0">
              <a:spcBef>
                <a:spcPct val="0"/>
              </a:spcBef>
              <a:spcAft>
                <a:spcPct val="0"/>
              </a:spcAft>
              <a:defRPr sz="2800">
                <a:solidFill>
                  <a:srgbClr val="B9B9BB"/>
                </a:solidFill>
                <a:latin typeface="Arial" charset="0"/>
                <a:cs typeface="Arial" charset="0"/>
              </a:defRPr>
            </a:lvl9pPr>
          </a:lstStyle>
          <a:p>
            <a:pPr algn="l" eaLnBrk="1" hangingPunct="1"/>
            <a:r>
              <a:rPr lang="en-US" altLang="en-US" sz="1100" dirty="0">
                <a:solidFill>
                  <a:schemeClr val="tx1"/>
                </a:solidFill>
                <a:latin typeface="Calibri" pitchFamily="34" charset="0"/>
                <a:cs typeface="Times New Roman" pitchFamily="18" charset="0"/>
              </a:rPr>
              <a:t> </a:t>
            </a:r>
            <a:endParaRPr lang="en-US" altLang="en-US" sz="1800" dirty="0">
              <a:solidFill>
                <a:schemeClr val="tx1"/>
              </a:solidFill>
            </a:endParaRPr>
          </a:p>
        </p:txBody>
      </p:sp>
      <p:sp>
        <p:nvSpPr>
          <p:cNvPr id="37894" name="Rectangle 3"/>
          <p:cNvSpPr>
            <a:spLocks noChangeArrowheads="1"/>
          </p:cNvSpPr>
          <p:nvPr/>
        </p:nvSpPr>
        <p:spPr bwMode="auto">
          <a:xfrm>
            <a:off x="2498725" y="27654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eaLnBrk="0" hangingPunct="0">
              <a:defRPr sz="2800">
                <a:solidFill>
                  <a:srgbClr val="B9B9BB"/>
                </a:solidFill>
                <a:latin typeface="Arial" charset="0"/>
                <a:cs typeface="Arial" charset="0"/>
              </a:defRPr>
            </a:lvl1pPr>
            <a:lvl2pPr marL="742950" indent="-285750" algn="ctr" eaLnBrk="0" hangingPunct="0">
              <a:defRPr sz="2800">
                <a:solidFill>
                  <a:srgbClr val="B9B9BB"/>
                </a:solidFill>
                <a:latin typeface="Arial" charset="0"/>
                <a:cs typeface="Arial" charset="0"/>
              </a:defRPr>
            </a:lvl2pPr>
            <a:lvl3pPr marL="1143000" indent="-228600" algn="ctr" eaLnBrk="0" hangingPunct="0">
              <a:defRPr sz="2800">
                <a:solidFill>
                  <a:srgbClr val="B9B9BB"/>
                </a:solidFill>
                <a:latin typeface="Arial" charset="0"/>
                <a:cs typeface="Arial" charset="0"/>
              </a:defRPr>
            </a:lvl3pPr>
            <a:lvl4pPr marL="1600200" indent="-228600" algn="ctr" eaLnBrk="0" hangingPunct="0">
              <a:defRPr sz="2800">
                <a:solidFill>
                  <a:srgbClr val="B9B9BB"/>
                </a:solidFill>
                <a:latin typeface="Arial" charset="0"/>
                <a:cs typeface="Arial" charset="0"/>
              </a:defRPr>
            </a:lvl4pPr>
            <a:lvl5pPr marL="2057400" indent="-228600" algn="ctr" eaLnBrk="0" hangingPunct="0">
              <a:defRPr sz="2800">
                <a:solidFill>
                  <a:srgbClr val="B9B9BB"/>
                </a:solidFill>
                <a:latin typeface="Arial" charset="0"/>
                <a:cs typeface="Arial" charset="0"/>
              </a:defRPr>
            </a:lvl5pPr>
            <a:lvl6pPr marL="2514600" indent="-228600" algn="ctr" eaLnBrk="0" fontAlgn="base" hangingPunct="0">
              <a:spcBef>
                <a:spcPct val="0"/>
              </a:spcBef>
              <a:spcAft>
                <a:spcPct val="0"/>
              </a:spcAft>
              <a:defRPr sz="2800">
                <a:solidFill>
                  <a:srgbClr val="B9B9BB"/>
                </a:solidFill>
                <a:latin typeface="Arial" charset="0"/>
                <a:cs typeface="Arial" charset="0"/>
              </a:defRPr>
            </a:lvl6pPr>
            <a:lvl7pPr marL="2971800" indent="-228600" algn="ctr" eaLnBrk="0" fontAlgn="base" hangingPunct="0">
              <a:spcBef>
                <a:spcPct val="0"/>
              </a:spcBef>
              <a:spcAft>
                <a:spcPct val="0"/>
              </a:spcAft>
              <a:defRPr sz="2800">
                <a:solidFill>
                  <a:srgbClr val="B9B9BB"/>
                </a:solidFill>
                <a:latin typeface="Arial" charset="0"/>
                <a:cs typeface="Arial" charset="0"/>
              </a:defRPr>
            </a:lvl7pPr>
            <a:lvl8pPr marL="3429000" indent="-228600" algn="ctr" eaLnBrk="0" fontAlgn="base" hangingPunct="0">
              <a:spcBef>
                <a:spcPct val="0"/>
              </a:spcBef>
              <a:spcAft>
                <a:spcPct val="0"/>
              </a:spcAft>
              <a:defRPr sz="2800">
                <a:solidFill>
                  <a:srgbClr val="B9B9BB"/>
                </a:solidFill>
                <a:latin typeface="Arial" charset="0"/>
                <a:cs typeface="Arial" charset="0"/>
              </a:defRPr>
            </a:lvl8pPr>
            <a:lvl9pPr marL="3886200" indent="-228600" algn="ctr" eaLnBrk="0" fontAlgn="base" hangingPunct="0">
              <a:spcBef>
                <a:spcPct val="0"/>
              </a:spcBef>
              <a:spcAft>
                <a:spcPct val="0"/>
              </a:spcAft>
              <a:defRPr sz="2800">
                <a:solidFill>
                  <a:srgbClr val="B9B9BB"/>
                </a:solidFill>
                <a:latin typeface="Arial" charset="0"/>
                <a:cs typeface="Arial" charset="0"/>
              </a:defRPr>
            </a:lvl9pPr>
          </a:lstStyle>
          <a:p>
            <a:pPr algn="l" eaLnBrk="1" hangingPunct="1"/>
            <a:r>
              <a:rPr lang="en-US" altLang="en-US" sz="1100" dirty="0">
                <a:solidFill>
                  <a:schemeClr val="tx1"/>
                </a:solidFill>
                <a:latin typeface="Calibri" pitchFamily="34" charset="0"/>
                <a:cs typeface="Times New Roman" pitchFamily="18" charset="0"/>
              </a:rPr>
              <a:t> </a:t>
            </a:r>
            <a:endParaRPr lang="en-US" altLang="en-US" sz="1800" dirty="0">
              <a:solidFill>
                <a:schemeClr val="tx1"/>
              </a:solidFill>
            </a:endParaRPr>
          </a:p>
        </p:txBody>
      </p:sp>
      <p:sp>
        <p:nvSpPr>
          <p:cNvPr id="37895" name="Rectangle 5"/>
          <p:cNvSpPr>
            <a:spLocks noChangeArrowheads="1"/>
          </p:cNvSpPr>
          <p:nvPr/>
        </p:nvSpPr>
        <p:spPr bwMode="auto">
          <a:xfrm>
            <a:off x="1649413" y="25638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eaLnBrk="0" hangingPunct="0">
              <a:defRPr sz="2800">
                <a:solidFill>
                  <a:srgbClr val="B9B9BB"/>
                </a:solidFill>
                <a:latin typeface="Arial" charset="0"/>
                <a:cs typeface="Arial" charset="0"/>
              </a:defRPr>
            </a:lvl1pPr>
            <a:lvl2pPr marL="742950" indent="-285750" algn="ctr" eaLnBrk="0" hangingPunct="0">
              <a:defRPr sz="2800">
                <a:solidFill>
                  <a:srgbClr val="B9B9BB"/>
                </a:solidFill>
                <a:latin typeface="Arial" charset="0"/>
                <a:cs typeface="Arial" charset="0"/>
              </a:defRPr>
            </a:lvl2pPr>
            <a:lvl3pPr marL="1143000" indent="-228600" algn="ctr" eaLnBrk="0" hangingPunct="0">
              <a:defRPr sz="2800">
                <a:solidFill>
                  <a:srgbClr val="B9B9BB"/>
                </a:solidFill>
                <a:latin typeface="Arial" charset="0"/>
                <a:cs typeface="Arial" charset="0"/>
              </a:defRPr>
            </a:lvl3pPr>
            <a:lvl4pPr marL="1600200" indent="-228600" algn="ctr" eaLnBrk="0" hangingPunct="0">
              <a:defRPr sz="2800">
                <a:solidFill>
                  <a:srgbClr val="B9B9BB"/>
                </a:solidFill>
                <a:latin typeface="Arial" charset="0"/>
                <a:cs typeface="Arial" charset="0"/>
              </a:defRPr>
            </a:lvl4pPr>
            <a:lvl5pPr marL="2057400" indent="-228600" algn="ctr" eaLnBrk="0" hangingPunct="0">
              <a:defRPr sz="2800">
                <a:solidFill>
                  <a:srgbClr val="B9B9BB"/>
                </a:solidFill>
                <a:latin typeface="Arial" charset="0"/>
                <a:cs typeface="Arial" charset="0"/>
              </a:defRPr>
            </a:lvl5pPr>
            <a:lvl6pPr marL="2514600" indent="-228600" algn="ctr" eaLnBrk="0" fontAlgn="base" hangingPunct="0">
              <a:spcBef>
                <a:spcPct val="0"/>
              </a:spcBef>
              <a:spcAft>
                <a:spcPct val="0"/>
              </a:spcAft>
              <a:defRPr sz="2800">
                <a:solidFill>
                  <a:srgbClr val="B9B9BB"/>
                </a:solidFill>
                <a:latin typeface="Arial" charset="0"/>
                <a:cs typeface="Arial" charset="0"/>
              </a:defRPr>
            </a:lvl6pPr>
            <a:lvl7pPr marL="2971800" indent="-228600" algn="ctr" eaLnBrk="0" fontAlgn="base" hangingPunct="0">
              <a:spcBef>
                <a:spcPct val="0"/>
              </a:spcBef>
              <a:spcAft>
                <a:spcPct val="0"/>
              </a:spcAft>
              <a:defRPr sz="2800">
                <a:solidFill>
                  <a:srgbClr val="B9B9BB"/>
                </a:solidFill>
                <a:latin typeface="Arial" charset="0"/>
                <a:cs typeface="Arial" charset="0"/>
              </a:defRPr>
            </a:lvl7pPr>
            <a:lvl8pPr marL="3429000" indent="-228600" algn="ctr" eaLnBrk="0" fontAlgn="base" hangingPunct="0">
              <a:spcBef>
                <a:spcPct val="0"/>
              </a:spcBef>
              <a:spcAft>
                <a:spcPct val="0"/>
              </a:spcAft>
              <a:defRPr sz="2800">
                <a:solidFill>
                  <a:srgbClr val="B9B9BB"/>
                </a:solidFill>
                <a:latin typeface="Arial" charset="0"/>
                <a:cs typeface="Arial" charset="0"/>
              </a:defRPr>
            </a:lvl8pPr>
            <a:lvl9pPr marL="3886200" indent="-228600" algn="ctr" eaLnBrk="0" fontAlgn="base" hangingPunct="0">
              <a:spcBef>
                <a:spcPct val="0"/>
              </a:spcBef>
              <a:spcAft>
                <a:spcPct val="0"/>
              </a:spcAft>
              <a:defRPr sz="2800">
                <a:solidFill>
                  <a:srgbClr val="B9B9BB"/>
                </a:solidFill>
                <a:latin typeface="Arial" charset="0"/>
                <a:cs typeface="Arial" charset="0"/>
              </a:defRPr>
            </a:lvl9pPr>
          </a:lstStyle>
          <a:p>
            <a:pPr algn="l" eaLnBrk="1" hangingPunct="1"/>
            <a:endParaRPr lang="en-US" altLang="en-US" sz="1800" dirty="0">
              <a:solidFill>
                <a:schemeClr val="tx1"/>
              </a:solidFill>
            </a:endParaRPr>
          </a:p>
        </p:txBody>
      </p:sp>
      <p:sp>
        <p:nvSpPr>
          <p:cNvPr id="37896" name="Rectangle 6"/>
          <p:cNvSpPr>
            <a:spLocks noChangeArrowheads="1"/>
          </p:cNvSpPr>
          <p:nvPr/>
        </p:nvSpPr>
        <p:spPr bwMode="auto">
          <a:xfrm>
            <a:off x="1649413" y="30210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eaLnBrk="0" hangingPunct="0">
              <a:defRPr sz="2800">
                <a:solidFill>
                  <a:srgbClr val="B9B9BB"/>
                </a:solidFill>
                <a:latin typeface="Arial" charset="0"/>
                <a:cs typeface="Arial" charset="0"/>
              </a:defRPr>
            </a:lvl1pPr>
            <a:lvl2pPr marL="742950" indent="-285750" algn="ctr" eaLnBrk="0" hangingPunct="0">
              <a:defRPr sz="2800">
                <a:solidFill>
                  <a:srgbClr val="B9B9BB"/>
                </a:solidFill>
                <a:latin typeface="Arial" charset="0"/>
                <a:cs typeface="Arial" charset="0"/>
              </a:defRPr>
            </a:lvl2pPr>
            <a:lvl3pPr marL="1143000" indent="-228600" algn="ctr" eaLnBrk="0" hangingPunct="0">
              <a:defRPr sz="2800">
                <a:solidFill>
                  <a:srgbClr val="B9B9BB"/>
                </a:solidFill>
                <a:latin typeface="Arial" charset="0"/>
                <a:cs typeface="Arial" charset="0"/>
              </a:defRPr>
            </a:lvl3pPr>
            <a:lvl4pPr marL="1600200" indent="-228600" algn="ctr" eaLnBrk="0" hangingPunct="0">
              <a:defRPr sz="2800">
                <a:solidFill>
                  <a:srgbClr val="B9B9BB"/>
                </a:solidFill>
                <a:latin typeface="Arial" charset="0"/>
                <a:cs typeface="Arial" charset="0"/>
              </a:defRPr>
            </a:lvl4pPr>
            <a:lvl5pPr marL="2057400" indent="-228600" algn="ctr" eaLnBrk="0" hangingPunct="0">
              <a:defRPr sz="2800">
                <a:solidFill>
                  <a:srgbClr val="B9B9BB"/>
                </a:solidFill>
                <a:latin typeface="Arial" charset="0"/>
                <a:cs typeface="Arial" charset="0"/>
              </a:defRPr>
            </a:lvl5pPr>
            <a:lvl6pPr marL="2514600" indent="-228600" algn="ctr" eaLnBrk="0" fontAlgn="base" hangingPunct="0">
              <a:spcBef>
                <a:spcPct val="0"/>
              </a:spcBef>
              <a:spcAft>
                <a:spcPct val="0"/>
              </a:spcAft>
              <a:defRPr sz="2800">
                <a:solidFill>
                  <a:srgbClr val="B9B9BB"/>
                </a:solidFill>
                <a:latin typeface="Arial" charset="0"/>
                <a:cs typeface="Arial" charset="0"/>
              </a:defRPr>
            </a:lvl6pPr>
            <a:lvl7pPr marL="2971800" indent="-228600" algn="ctr" eaLnBrk="0" fontAlgn="base" hangingPunct="0">
              <a:spcBef>
                <a:spcPct val="0"/>
              </a:spcBef>
              <a:spcAft>
                <a:spcPct val="0"/>
              </a:spcAft>
              <a:defRPr sz="2800">
                <a:solidFill>
                  <a:srgbClr val="B9B9BB"/>
                </a:solidFill>
                <a:latin typeface="Arial" charset="0"/>
                <a:cs typeface="Arial" charset="0"/>
              </a:defRPr>
            </a:lvl7pPr>
            <a:lvl8pPr marL="3429000" indent="-228600" algn="ctr" eaLnBrk="0" fontAlgn="base" hangingPunct="0">
              <a:spcBef>
                <a:spcPct val="0"/>
              </a:spcBef>
              <a:spcAft>
                <a:spcPct val="0"/>
              </a:spcAft>
              <a:defRPr sz="2800">
                <a:solidFill>
                  <a:srgbClr val="B9B9BB"/>
                </a:solidFill>
                <a:latin typeface="Arial" charset="0"/>
                <a:cs typeface="Arial" charset="0"/>
              </a:defRPr>
            </a:lvl8pPr>
            <a:lvl9pPr marL="3886200" indent="-228600" algn="ctr" eaLnBrk="0" fontAlgn="base" hangingPunct="0">
              <a:spcBef>
                <a:spcPct val="0"/>
              </a:spcBef>
              <a:spcAft>
                <a:spcPct val="0"/>
              </a:spcAft>
              <a:defRPr sz="2800">
                <a:solidFill>
                  <a:srgbClr val="B9B9BB"/>
                </a:solidFill>
                <a:latin typeface="Arial" charset="0"/>
                <a:cs typeface="Arial" charset="0"/>
              </a:defRPr>
            </a:lvl9pPr>
          </a:lstStyle>
          <a:p>
            <a:pPr algn="l" eaLnBrk="1" hangingPunct="1"/>
            <a:endParaRPr lang="en-US" altLang="en-US" sz="1800" dirty="0">
              <a:solidFill>
                <a:schemeClr val="tx1"/>
              </a:solidFill>
            </a:endParaRPr>
          </a:p>
        </p:txBody>
      </p:sp>
      <p:sp>
        <p:nvSpPr>
          <p:cNvPr id="37897" name="Rectangle 2"/>
          <p:cNvSpPr>
            <a:spLocks noChangeArrowheads="1"/>
          </p:cNvSpPr>
          <p:nvPr/>
        </p:nvSpPr>
        <p:spPr bwMode="auto">
          <a:xfrm>
            <a:off x="2312988" y="33432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eaLnBrk="0" hangingPunct="0">
              <a:defRPr sz="2800">
                <a:solidFill>
                  <a:srgbClr val="B9B9BB"/>
                </a:solidFill>
                <a:latin typeface="Arial" charset="0"/>
                <a:cs typeface="Arial" charset="0"/>
              </a:defRPr>
            </a:lvl1pPr>
            <a:lvl2pPr marL="742950" indent="-285750" algn="ctr" eaLnBrk="0" hangingPunct="0">
              <a:defRPr sz="2800">
                <a:solidFill>
                  <a:srgbClr val="B9B9BB"/>
                </a:solidFill>
                <a:latin typeface="Arial" charset="0"/>
                <a:cs typeface="Arial" charset="0"/>
              </a:defRPr>
            </a:lvl2pPr>
            <a:lvl3pPr marL="1143000" indent="-228600" algn="ctr" eaLnBrk="0" hangingPunct="0">
              <a:defRPr sz="2800">
                <a:solidFill>
                  <a:srgbClr val="B9B9BB"/>
                </a:solidFill>
                <a:latin typeface="Arial" charset="0"/>
                <a:cs typeface="Arial" charset="0"/>
              </a:defRPr>
            </a:lvl3pPr>
            <a:lvl4pPr marL="1600200" indent="-228600" algn="ctr" eaLnBrk="0" hangingPunct="0">
              <a:defRPr sz="2800">
                <a:solidFill>
                  <a:srgbClr val="B9B9BB"/>
                </a:solidFill>
                <a:latin typeface="Arial" charset="0"/>
                <a:cs typeface="Arial" charset="0"/>
              </a:defRPr>
            </a:lvl4pPr>
            <a:lvl5pPr marL="2057400" indent="-228600" algn="ctr" eaLnBrk="0" hangingPunct="0">
              <a:defRPr sz="2800">
                <a:solidFill>
                  <a:srgbClr val="B9B9BB"/>
                </a:solidFill>
                <a:latin typeface="Arial" charset="0"/>
                <a:cs typeface="Arial" charset="0"/>
              </a:defRPr>
            </a:lvl5pPr>
            <a:lvl6pPr marL="2514600" indent="-228600" algn="ctr" eaLnBrk="0" fontAlgn="base" hangingPunct="0">
              <a:spcBef>
                <a:spcPct val="0"/>
              </a:spcBef>
              <a:spcAft>
                <a:spcPct val="0"/>
              </a:spcAft>
              <a:defRPr sz="2800">
                <a:solidFill>
                  <a:srgbClr val="B9B9BB"/>
                </a:solidFill>
                <a:latin typeface="Arial" charset="0"/>
                <a:cs typeface="Arial" charset="0"/>
              </a:defRPr>
            </a:lvl6pPr>
            <a:lvl7pPr marL="2971800" indent="-228600" algn="ctr" eaLnBrk="0" fontAlgn="base" hangingPunct="0">
              <a:spcBef>
                <a:spcPct val="0"/>
              </a:spcBef>
              <a:spcAft>
                <a:spcPct val="0"/>
              </a:spcAft>
              <a:defRPr sz="2800">
                <a:solidFill>
                  <a:srgbClr val="B9B9BB"/>
                </a:solidFill>
                <a:latin typeface="Arial" charset="0"/>
                <a:cs typeface="Arial" charset="0"/>
              </a:defRPr>
            </a:lvl7pPr>
            <a:lvl8pPr marL="3429000" indent="-228600" algn="ctr" eaLnBrk="0" fontAlgn="base" hangingPunct="0">
              <a:spcBef>
                <a:spcPct val="0"/>
              </a:spcBef>
              <a:spcAft>
                <a:spcPct val="0"/>
              </a:spcAft>
              <a:defRPr sz="2800">
                <a:solidFill>
                  <a:srgbClr val="B9B9BB"/>
                </a:solidFill>
                <a:latin typeface="Arial" charset="0"/>
                <a:cs typeface="Arial" charset="0"/>
              </a:defRPr>
            </a:lvl8pPr>
            <a:lvl9pPr marL="3886200" indent="-228600" algn="ctr" eaLnBrk="0" fontAlgn="base" hangingPunct="0">
              <a:spcBef>
                <a:spcPct val="0"/>
              </a:spcBef>
              <a:spcAft>
                <a:spcPct val="0"/>
              </a:spcAft>
              <a:defRPr sz="2800">
                <a:solidFill>
                  <a:srgbClr val="B9B9BB"/>
                </a:solidFill>
                <a:latin typeface="Arial" charset="0"/>
                <a:cs typeface="Arial" charset="0"/>
              </a:defRPr>
            </a:lvl9pPr>
          </a:lstStyle>
          <a:p>
            <a:pPr algn="l" eaLnBrk="1" hangingPunct="1"/>
            <a:r>
              <a:rPr lang="en-US" altLang="en-US" sz="1100" dirty="0">
                <a:solidFill>
                  <a:schemeClr val="tx1"/>
                </a:solidFill>
                <a:latin typeface="Calibri" pitchFamily="34" charset="0"/>
                <a:cs typeface="Times New Roman" pitchFamily="18" charset="0"/>
              </a:rPr>
              <a:t/>
            </a:r>
            <a:br>
              <a:rPr lang="en-US" altLang="en-US" sz="1100" dirty="0">
                <a:solidFill>
                  <a:schemeClr val="tx1"/>
                </a:solidFill>
                <a:latin typeface="Calibri" pitchFamily="34" charset="0"/>
                <a:cs typeface="Times New Roman" pitchFamily="18" charset="0"/>
              </a:rPr>
            </a:br>
            <a:r>
              <a:rPr lang="en-US" altLang="en-US" sz="1100" dirty="0">
                <a:solidFill>
                  <a:schemeClr val="tx1"/>
                </a:solidFill>
                <a:latin typeface="Calibri" pitchFamily="34" charset="0"/>
                <a:cs typeface="Times New Roman" pitchFamily="18" charset="0"/>
              </a:rPr>
              <a:t/>
            </a:r>
            <a:br>
              <a:rPr lang="en-US" altLang="en-US" sz="1100" dirty="0">
                <a:solidFill>
                  <a:schemeClr val="tx1"/>
                </a:solidFill>
                <a:latin typeface="Calibri" pitchFamily="34" charset="0"/>
                <a:cs typeface="Times New Roman" pitchFamily="18" charset="0"/>
              </a:rPr>
            </a:br>
            <a:endParaRPr lang="en-US" altLang="en-US" sz="1800" dirty="0">
              <a:solidFill>
                <a:schemeClr val="tx1"/>
              </a:solidFill>
            </a:endParaRPr>
          </a:p>
        </p:txBody>
      </p:sp>
      <p:sp>
        <p:nvSpPr>
          <p:cNvPr id="37898" name="Rectangle 1"/>
          <p:cNvSpPr>
            <a:spLocks noChangeArrowheads="1"/>
          </p:cNvSpPr>
          <p:nvPr/>
        </p:nvSpPr>
        <p:spPr bwMode="auto">
          <a:xfrm>
            <a:off x="1649413" y="29860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eaLnBrk="0" hangingPunct="0">
              <a:defRPr sz="2800">
                <a:solidFill>
                  <a:srgbClr val="B9B9BB"/>
                </a:solidFill>
                <a:latin typeface="Arial" charset="0"/>
                <a:cs typeface="Arial" charset="0"/>
              </a:defRPr>
            </a:lvl1pPr>
            <a:lvl2pPr marL="742950" indent="-285750" algn="ctr" eaLnBrk="0" hangingPunct="0">
              <a:defRPr sz="2800">
                <a:solidFill>
                  <a:srgbClr val="B9B9BB"/>
                </a:solidFill>
                <a:latin typeface="Arial" charset="0"/>
                <a:cs typeface="Arial" charset="0"/>
              </a:defRPr>
            </a:lvl2pPr>
            <a:lvl3pPr marL="1143000" indent="-228600" algn="ctr" eaLnBrk="0" hangingPunct="0">
              <a:defRPr sz="2800">
                <a:solidFill>
                  <a:srgbClr val="B9B9BB"/>
                </a:solidFill>
                <a:latin typeface="Arial" charset="0"/>
                <a:cs typeface="Arial" charset="0"/>
              </a:defRPr>
            </a:lvl3pPr>
            <a:lvl4pPr marL="1600200" indent="-228600" algn="ctr" eaLnBrk="0" hangingPunct="0">
              <a:defRPr sz="2800">
                <a:solidFill>
                  <a:srgbClr val="B9B9BB"/>
                </a:solidFill>
                <a:latin typeface="Arial" charset="0"/>
                <a:cs typeface="Arial" charset="0"/>
              </a:defRPr>
            </a:lvl4pPr>
            <a:lvl5pPr marL="2057400" indent="-228600" algn="ctr" eaLnBrk="0" hangingPunct="0">
              <a:defRPr sz="2800">
                <a:solidFill>
                  <a:srgbClr val="B9B9BB"/>
                </a:solidFill>
                <a:latin typeface="Arial" charset="0"/>
                <a:cs typeface="Arial" charset="0"/>
              </a:defRPr>
            </a:lvl5pPr>
            <a:lvl6pPr marL="2514600" indent="-228600" algn="ctr" eaLnBrk="0" fontAlgn="base" hangingPunct="0">
              <a:spcBef>
                <a:spcPct val="0"/>
              </a:spcBef>
              <a:spcAft>
                <a:spcPct val="0"/>
              </a:spcAft>
              <a:defRPr sz="2800">
                <a:solidFill>
                  <a:srgbClr val="B9B9BB"/>
                </a:solidFill>
                <a:latin typeface="Arial" charset="0"/>
                <a:cs typeface="Arial" charset="0"/>
              </a:defRPr>
            </a:lvl6pPr>
            <a:lvl7pPr marL="2971800" indent="-228600" algn="ctr" eaLnBrk="0" fontAlgn="base" hangingPunct="0">
              <a:spcBef>
                <a:spcPct val="0"/>
              </a:spcBef>
              <a:spcAft>
                <a:spcPct val="0"/>
              </a:spcAft>
              <a:defRPr sz="2800">
                <a:solidFill>
                  <a:srgbClr val="B9B9BB"/>
                </a:solidFill>
                <a:latin typeface="Arial" charset="0"/>
                <a:cs typeface="Arial" charset="0"/>
              </a:defRPr>
            </a:lvl7pPr>
            <a:lvl8pPr marL="3429000" indent="-228600" algn="ctr" eaLnBrk="0" fontAlgn="base" hangingPunct="0">
              <a:spcBef>
                <a:spcPct val="0"/>
              </a:spcBef>
              <a:spcAft>
                <a:spcPct val="0"/>
              </a:spcAft>
              <a:defRPr sz="2800">
                <a:solidFill>
                  <a:srgbClr val="B9B9BB"/>
                </a:solidFill>
                <a:latin typeface="Arial" charset="0"/>
                <a:cs typeface="Arial" charset="0"/>
              </a:defRPr>
            </a:lvl8pPr>
            <a:lvl9pPr marL="3886200" indent="-228600" algn="ctr" eaLnBrk="0" fontAlgn="base" hangingPunct="0">
              <a:spcBef>
                <a:spcPct val="0"/>
              </a:spcBef>
              <a:spcAft>
                <a:spcPct val="0"/>
              </a:spcAft>
              <a:defRPr sz="2800">
                <a:solidFill>
                  <a:srgbClr val="B9B9BB"/>
                </a:solidFill>
                <a:latin typeface="Arial" charset="0"/>
                <a:cs typeface="Arial" charset="0"/>
              </a:defRPr>
            </a:lvl9pPr>
          </a:lstStyle>
          <a:p>
            <a:pPr algn="l" eaLnBrk="1" hangingPunct="1"/>
            <a:endParaRPr lang="en-US" altLang="en-US" sz="1800" dirty="0">
              <a:solidFill>
                <a:schemeClr val="tx1"/>
              </a:solidFill>
            </a:endParaRPr>
          </a:p>
        </p:txBody>
      </p:sp>
      <p:sp>
        <p:nvSpPr>
          <p:cNvPr id="37899" name="Rectangle 1"/>
          <p:cNvSpPr>
            <a:spLocks noChangeArrowheads="1"/>
          </p:cNvSpPr>
          <p:nvPr/>
        </p:nvSpPr>
        <p:spPr bwMode="auto">
          <a:xfrm>
            <a:off x="2617788" y="24320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0095AA"/>
              </a:buClr>
              <a:buFont typeface="Arial" charset="0"/>
              <a:buChar char="•"/>
              <a:tabLst>
                <a:tab pos="365125" algn="l"/>
                <a:tab pos="822325" algn="l"/>
                <a:tab pos="3840163" algn="l"/>
              </a:tabLst>
              <a:defRPr sz="2800">
                <a:solidFill>
                  <a:schemeClr val="tx1"/>
                </a:solidFill>
                <a:latin typeface="Arial" charset="0"/>
                <a:ea typeface="ＭＳ Ｐゴシック" pitchFamily="34" charset="-128"/>
              </a:defRPr>
            </a:lvl1pPr>
            <a:lvl2pPr marL="742950" indent="-285750" eaLnBrk="0" hangingPunct="0">
              <a:spcBef>
                <a:spcPct val="20000"/>
              </a:spcBef>
              <a:buClr>
                <a:srgbClr val="0095AA"/>
              </a:buClr>
              <a:buFont typeface="Arial" charset="0"/>
              <a:buChar char="–"/>
              <a:tabLst>
                <a:tab pos="365125" algn="l"/>
                <a:tab pos="822325" algn="l"/>
                <a:tab pos="3840163" algn="l"/>
              </a:tabLst>
              <a:defRPr sz="2400">
                <a:solidFill>
                  <a:schemeClr val="tx1"/>
                </a:solidFill>
                <a:latin typeface="Arial" charset="0"/>
                <a:ea typeface="ＭＳ Ｐゴシック" pitchFamily="34" charset="-128"/>
              </a:defRPr>
            </a:lvl2pPr>
            <a:lvl3pPr marL="1143000" indent="-228600" eaLnBrk="0" hangingPunct="0">
              <a:spcBef>
                <a:spcPct val="20000"/>
              </a:spcBef>
              <a:buClr>
                <a:srgbClr val="0095AA"/>
              </a:buClr>
              <a:buFont typeface="Arial" charset="0"/>
              <a:buChar char="•"/>
              <a:tabLst>
                <a:tab pos="365125" algn="l"/>
                <a:tab pos="822325" algn="l"/>
                <a:tab pos="3840163" algn="l"/>
              </a:tabLst>
              <a:defRPr sz="2400">
                <a:solidFill>
                  <a:schemeClr val="tx1"/>
                </a:solidFill>
                <a:latin typeface="Arial" charset="0"/>
                <a:ea typeface="ＭＳ Ｐゴシック" pitchFamily="34" charset="-128"/>
              </a:defRPr>
            </a:lvl3pPr>
            <a:lvl4pPr marL="1600200" indent="-228600" eaLnBrk="0" hangingPunct="0">
              <a:spcBef>
                <a:spcPct val="20000"/>
              </a:spcBef>
              <a:buClr>
                <a:schemeClr val="accent2"/>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4pPr>
            <a:lvl5pPr marL="2057400" indent="-228600" eaLnBrk="0" hangingPunct="0">
              <a:spcBef>
                <a:spcPct val="20000"/>
              </a:spcBef>
              <a:buClr>
                <a:srgbClr val="0095AA"/>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rgbClr val="0095AA"/>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rgbClr val="0095AA"/>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rgbClr val="0095AA"/>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rgbClr val="0095AA"/>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9pPr>
          </a:lstStyle>
          <a:p>
            <a:pPr eaLnBrk="1" hangingPunct="1">
              <a:spcBef>
                <a:spcPct val="0"/>
              </a:spcBef>
              <a:buClrTx/>
              <a:buFontTx/>
              <a:buNone/>
            </a:pPr>
            <a:endParaRPr lang="en-US" altLang="en-US" sz="1800" dirty="0"/>
          </a:p>
        </p:txBody>
      </p:sp>
      <p:sp>
        <p:nvSpPr>
          <p:cNvPr id="37900" name="Rectangle 1"/>
          <p:cNvSpPr>
            <a:spLocks noChangeArrowheads="1"/>
          </p:cNvSpPr>
          <p:nvPr/>
        </p:nvSpPr>
        <p:spPr bwMode="auto">
          <a:xfrm>
            <a:off x="1649413" y="30702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eaLnBrk="0" hangingPunct="0">
              <a:defRPr sz="2800">
                <a:solidFill>
                  <a:srgbClr val="B9B9BB"/>
                </a:solidFill>
                <a:latin typeface="Arial" charset="0"/>
                <a:cs typeface="Arial" charset="0"/>
              </a:defRPr>
            </a:lvl1pPr>
            <a:lvl2pPr marL="742950" indent="-285750" algn="ctr" eaLnBrk="0" hangingPunct="0">
              <a:defRPr sz="2800">
                <a:solidFill>
                  <a:srgbClr val="B9B9BB"/>
                </a:solidFill>
                <a:latin typeface="Arial" charset="0"/>
                <a:cs typeface="Arial" charset="0"/>
              </a:defRPr>
            </a:lvl2pPr>
            <a:lvl3pPr marL="1143000" indent="-228600" algn="ctr" eaLnBrk="0" hangingPunct="0">
              <a:defRPr sz="2800">
                <a:solidFill>
                  <a:srgbClr val="B9B9BB"/>
                </a:solidFill>
                <a:latin typeface="Arial" charset="0"/>
                <a:cs typeface="Arial" charset="0"/>
              </a:defRPr>
            </a:lvl3pPr>
            <a:lvl4pPr marL="1600200" indent="-228600" algn="ctr" eaLnBrk="0" hangingPunct="0">
              <a:defRPr sz="2800">
                <a:solidFill>
                  <a:srgbClr val="B9B9BB"/>
                </a:solidFill>
                <a:latin typeface="Arial" charset="0"/>
                <a:cs typeface="Arial" charset="0"/>
              </a:defRPr>
            </a:lvl4pPr>
            <a:lvl5pPr marL="2057400" indent="-228600" algn="ctr" eaLnBrk="0" hangingPunct="0">
              <a:defRPr sz="2800">
                <a:solidFill>
                  <a:srgbClr val="B9B9BB"/>
                </a:solidFill>
                <a:latin typeface="Arial" charset="0"/>
                <a:cs typeface="Arial" charset="0"/>
              </a:defRPr>
            </a:lvl5pPr>
            <a:lvl6pPr marL="2514600" indent="-228600" algn="ctr" eaLnBrk="0" fontAlgn="base" hangingPunct="0">
              <a:spcBef>
                <a:spcPct val="0"/>
              </a:spcBef>
              <a:spcAft>
                <a:spcPct val="0"/>
              </a:spcAft>
              <a:defRPr sz="2800">
                <a:solidFill>
                  <a:srgbClr val="B9B9BB"/>
                </a:solidFill>
                <a:latin typeface="Arial" charset="0"/>
                <a:cs typeface="Arial" charset="0"/>
              </a:defRPr>
            </a:lvl6pPr>
            <a:lvl7pPr marL="2971800" indent="-228600" algn="ctr" eaLnBrk="0" fontAlgn="base" hangingPunct="0">
              <a:spcBef>
                <a:spcPct val="0"/>
              </a:spcBef>
              <a:spcAft>
                <a:spcPct val="0"/>
              </a:spcAft>
              <a:defRPr sz="2800">
                <a:solidFill>
                  <a:srgbClr val="B9B9BB"/>
                </a:solidFill>
                <a:latin typeface="Arial" charset="0"/>
                <a:cs typeface="Arial" charset="0"/>
              </a:defRPr>
            </a:lvl7pPr>
            <a:lvl8pPr marL="3429000" indent="-228600" algn="ctr" eaLnBrk="0" fontAlgn="base" hangingPunct="0">
              <a:spcBef>
                <a:spcPct val="0"/>
              </a:spcBef>
              <a:spcAft>
                <a:spcPct val="0"/>
              </a:spcAft>
              <a:defRPr sz="2800">
                <a:solidFill>
                  <a:srgbClr val="B9B9BB"/>
                </a:solidFill>
                <a:latin typeface="Arial" charset="0"/>
                <a:cs typeface="Arial" charset="0"/>
              </a:defRPr>
            </a:lvl8pPr>
            <a:lvl9pPr marL="3886200" indent="-228600" algn="ctr" eaLnBrk="0" fontAlgn="base" hangingPunct="0">
              <a:spcBef>
                <a:spcPct val="0"/>
              </a:spcBef>
              <a:spcAft>
                <a:spcPct val="0"/>
              </a:spcAft>
              <a:defRPr sz="2800">
                <a:solidFill>
                  <a:srgbClr val="B9B9BB"/>
                </a:solidFill>
                <a:latin typeface="Arial" charset="0"/>
                <a:cs typeface="Arial" charset="0"/>
              </a:defRPr>
            </a:lvl9pPr>
          </a:lstStyle>
          <a:p>
            <a:pPr algn="l" eaLnBrk="1" hangingPunct="1"/>
            <a:endParaRPr lang="en-US" altLang="en-US" sz="1800" dirty="0">
              <a:solidFill>
                <a:schemeClr val="tx1"/>
              </a:solidFill>
            </a:endParaRPr>
          </a:p>
        </p:txBody>
      </p:sp>
      <p:sp>
        <p:nvSpPr>
          <p:cNvPr id="37901" name="Rectangle 1"/>
          <p:cNvSpPr>
            <a:spLocks noChangeArrowheads="1"/>
          </p:cNvSpPr>
          <p:nvPr/>
        </p:nvSpPr>
        <p:spPr bwMode="auto">
          <a:xfrm>
            <a:off x="1592263" y="2819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0095AA"/>
              </a:buClr>
              <a:buFont typeface="Arial" charset="0"/>
              <a:buChar char="•"/>
              <a:tabLst>
                <a:tab pos="365125" algn="l"/>
                <a:tab pos="822325" algn="l"/>
                <a:tab pos="3840163" algn="l"/>
              </a:tabLst>
              <a:defRPr sz="2800">
                <a:solidFill>
                  <a:schemeClr val="tx1"/>
                </a:solidFill>
                <a:latin typeface="Arial" charset="0"/>
                <a:ea typeface="ＭＳ Ｐゴシック" pitchFamily="34" charset="-128"/>
              </a:defRPr>
            </a:lvl1pPr>
            <a:lvl2pPr marL="742950" indent="-285750" eaLnBrk="0" hangingPunct="0">
              <a:spcBef>
                <a:spcPct val="20000"/>
              </a:spcBef>
              <a:buClr>
                <a:srgbClr val="0095AA"/>
              </a:buClr>
              <a:buFont typeface="Arial" charset="0"/>
              <a:buChar char="–"/>
              <a:tabLst>
                <a:tab pos="365125" algn="l"/>
                <a:tab pos="822325" algn="l"/>
                <a:tab pos="3840163" algn="l"/>
              </a:tabLst>
              <a:defRPr sz="2400">
                <a:solidFill>
                  <a:schemeClr val="tx1"/>
                </a:solidFill>
                <a:latin typeface="Arial" charset="0"/>
                <a:ea typeface="ＭＳ Ｐゴシック" pitchFamily="34" charset="-128"/>
              </a:defRPr>
            </a:lvl2pPr>
            <a:lvl3pPr marL="1143000" indent="-228600" eaLnBrk="0" hangingPunct="0">
              <a:spcBef>
                <a:spcPct val="20000"/>
              </a:spcBef>
              <a:buClr>
                <a:srgbClr val="0095AA"/>
              </a:buClr>
              <a:buFont typeface="Arial" charset="0"/>
              <a:buChar char="•"/>
              <a:tabLst>
                <a:tab pos="365125" algn="l"/>
                <a:tab pos="822325" algn="l"/>
                <a:tab pos="3840163" algn="l"/>
              </a:tabLst>
              <a:defRPr sz="2400">
                <a:solidFill>
                  <a:schemeClr val="tx1"/>
                </a:solidFill>
                <a:latin typeface="Arial" charset="0"/>
                <a:ea typeface="ＭＳ Ｐゴシック" pitchFamily="34" charset="-128"/>
              </a:defRPr>
            </a:lvl3pPr>
            <a:lvl4pPr marL="1600200" indent="-228600" eaLnBrk="0" hangingPunct="0">
              <a:spcBef>
                <a:spcPct val="20000"/>
              </a:spcBef>
              <a:buClr>
                <a:schemeClr val="accent2"/>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4pPr>
            <a:lvl5pPr marL="2057400" indent="-228600" eaLnBrk="0" hangingPunct="0">
              <a:spcBef>
                <a:spcPct val="20000"/>
              </a:spcBef>
              <a:buClr>
                <a:srgbClr val="0095AA"/>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rgbClr val="0095AA"/>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rgbClr val="0095AA"/>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rgbClr val="0095AA"/>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rgbClr val="0095AA"/>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9pPr>
          </a:lstStyle>
          <a:p>
            <a:pPr eaLnBrk="1" hangingPunct="1">
              <a:spcBef>
                <a:spcPct val="0"/>
              </a:spcBef>
              <a:buClrTx/>
              <a:buFontTx/>
              <a:buNone/>
            </a:pPr>
            <a:endParaRPr lang="en-US" altLang="en-US" sz="1800" dirty="0"/>
          </a:p>
        </p:txBody>
      </p:sp>
      <p:sp>
        <p:nvSpPr>
          <p:cNvPr id="37902" name="Rectangle 2"/>
          <p:cNvSpPr>
            <a:spLocks noChangeArrowheads="1"/>
          </p:cNvSpPr>
          <p:nvPr/>
        </p:nvSpPr>
        <p:spPr bwMode="auto">
          <a:xfrm>
            <a:off x="1649413" y="31543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0095AA"/>
              </a:buClr>
              <a:buFont typeface="Arial" charset="0"/>
              <a:buChar char="•"/>
              <a:tabLst>
                <a:tab pos="365125" algn="l"/>
                <a:tab pos="822325" algn="l"/>
                <a:tab pos="3840163" algn="l"/>
              </a:tabLst>
              <a:defRPr sz="2800">
                <a:solidFill>
                  <a:schemeClr val="tx1"/>
                </a:solidFill>
                <a:latin typeface="Arial" charset="0"/>
                <a:ea typeface="ＭＳ Ｐゴシック" pitchFamily="34" charset="-128"/>
              </a:defRPr>
            </a:lvl1pPr>
            <a:lvl2pPr marL="742950" indent="-285750" eaLnBrk="0" hangingPunct="0">
              <a:spcBef>
                <a:spcPct val="20000"/>
              </a:spcBef>
              <a:buClr>
                <a:srgbClr val="0095AA"/>
              </a:buClr>
              <a:buFont typeface="Arial" charset="0"/>
              <a:buChar char="–"/>
              <a:tabLst>
                <a:tab pos="365125" algn="l"/>
                <a:tab pos="822325" algn="l"/>
                <a:tab pos="3840163" algn="l"/>
              </a:tabLst>
              <a:defRPr sz="2400">
                <a:solidFill>
                  <a:schemeClr val="tx1"/>
                </a:solidFill>
                <a:latin typeface="Arial" charset="0"/>
                <a:ea typeface="ＭＳ Ｐゴシック" pitchFamily="34" charset="-128"/>
              </a:defRPr>
            </a:lvl2pPr>
            <a:lvl3pPr marL="1143000" indent="-228600" eaLnBrk="0" hangingPunct="0">
              <a:spcBef>
                <a:spcPct val="20000"/>
              </a:spcBef>
              <a:buClr>
                <a:srgbClr val="0095AA"/>
              </a:buClr>
              <a:buFont typeface="Arial" charset="0"/>
              <a:buChar char="•"/>
              <a:tabLst>
                <a:tab pos="365125" algn="l"/>
                <a:tab pos="822325" algn="l"/>
                <a:tab pos="3840163" algn="l"/>
              </a:tabLst>
              <a:defRPr sz="2400">
                <a:solidFill>
                  <a:schemeClr val="tx1"/>
                </a:solidFill>
                <a:latin typeface="Arial" charset="0"/>
                <a:ea typeface="ＭＳ Ｐゴシック" pitchFamily="34" charset="-128"/>
              </a:defRPr>
            </a:lvl3pPr>
            <a:lvl4pPr marL="1600200" indent="-228600" eaLnBrk="0" hangingPunct="0">
              <a:spcBef>
                <a:spcPct val="20000"/>
              </a:spcBef>
              <a:buClr>
                <a:schemeClr val="accent2"/>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4pPr>
            <a:lvl5pPr marL="2057400" indent="-228600" eaLnBrk="0" hangingPunct="0">
              <a:spcBef>
                <a:spcPct val="20000"/>
              </a:spcBef>
              <a:buClr>
                <a:srgbClr val="0095AA"/>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rgbClr val="0095AA"/>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rgbClr val="0095AA"/>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rgbClr val="0095AA"/>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rgbClr val="0095AA"/>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9pPr>
          </a:lstStyle>
          <a:p>
            <a:pPr eaLnBrk="1" hangingPunct="1">
              <a:spcBef>
                <a:spcPct val="0"/>
              </a:spcBef>
              <a:buClrTx/>
              <a:buFontTx/>
              <a:buNone/>
            </a:pPr>
            <a:endParaRPr lang="en-US" altLang="en-US" sz="1800" dirty="0"/>
          </a:p>
        </p:txBody>
      </p:sp>
      <p:sp>
        <p:nvSpPr>
          <p:cNvPr id="37903" name="Rectangle 1"/>
          <p:cNvSpPr>
            <a:spLocks noChangeArrowheads="1"/>
          </p:cNvSpPr>
          <p:nvPr/>
        </p:nvSpPr>
        <p:spPr bwMode="auto">
          <a:xfrm>
            <a:off x="1649413" y="22828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0095AA"/>
              </a:buClr>
              <a:buFont typeface="Arial" charset="0"/>
              <a:buChar char="•"/>
              <a:tabLst>
                <a:tab pos="365125" algn="l"/>
                <a:tab pos="822325" algn="l"/>
                <a:tab pos="3840163" algn="l"/>
              </a:tabLst>
              <a:defRPr sz="2800">
                <a:solidFill>
                  <a:schemeClr val="tx1"/>
                </a:solidFill>
                <a:latin typeface="Arial" charset="0"/>
                <a:ea typeface="ＭＳ Ｐゴシック" pitchFamily="34" charset="-128"/>
              </a:defRPr>
            </a:lvl1pPr>
            <a:lvl2pPr marL="742950" indent="-285750" eaLnBrk="0" hangingPunct="0">
              <a:spcBef>
                <a:spcPct val="20000"/>
              </a:spcBef>
              <a:buClr>
                <a:srgbClr val="0095AA"/>
              </a:buClr>
              <a:buFont typeface="Arial" charset="0"/>
              <a:buChar char="–"/>
              <a:tabLst>
                <a:tab pos="365125" algn="l"/>
                <a:tab pos="822325" algn="l"/>
                <a:tab pos="3840163" algn="l"/>
              </a:tabLst>
              <a:defRPr sz="2400">
                <a:solidFill>
                  <a:schemeClr val="tx1"/>
                </a:solidFill>
                <a:latin typeface="Arial" charset="0"/>
                <a:ea typeface="ＭＳ Ｐゴシック" pitchFamily="34" charset="-128"/>
              </a:defRPr>
            </a:lvl2pPr>
            <a:lvl3pPr marL="1143000" indent="-228600" eaLnBrk="0" hangingPunct="0">
              <a:spcBef>
                <a:spcPct val="20000"/>
              </a:spcBef>
              <a:buClr>
                <a:srgbClr val="0095AA"/>
              </a:buClr>
              <a:buFont typeface="Arial" charset="0"/>
              <a:buChar char="•"/>
              <a:tabLst>
                <a:tab pos="365125" algn="l"/>
                <a:tab pos="822325" algn="l"/>
                <a:tab pos="3840163" algn="l"/>
              </a:tabLst>
              <a:defRPr sz="2400">
                <a:solidFill>
                  <a:schemeClr val="tx1"/>
                </a:solidFill>
                <a:latin typeface="Arial" charset="0"/>
                <a:ea typeface="ＭＳ Ｐゴシック" pitchFamily="34" charset="-128"/>
              </a:defRPr>
            </a:lvl3pPr>
            <a:lvl4pPr marL="1600200" indent="-228600" eaLnBrk="0" hangingPunct="0">
              <a:spcBef>
                <a:spcPct val="20000"/>
              </a:spcBef>
              <a:buClr>
                <a:schemeClr val="accent2"/>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4pPr>
            <a:lvl5pPr marL="2057400" indent="-228600" eaLnBrk="0" hangingPunct="0">
              <a:spcBef>
                <a:spcPct val="20000"/>
              </a:spcBef>
              <a:buClr>
                <a:srgbClr val="0095AA"/>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rgbClr val="0095AA"/>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rgbClr val="0095AA"/>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rgbClr val="0095AA"/>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rgbClr val="0095AA"/>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9pPr>
          </a:lstStyle>
          <a:p>
            <a:pPr eaLnBrk="1" hangingPunct="1">
              <a:spcBef>
                <a:spcPct val="0"/>
              </a:spcBef>
              <a:buClrTx/>
              <a:buFontTx/>
              <a:buNone/>
            </a:pPr>
            <a:endParaRPr lang="en-US" altLang="en-US" sz="1800" dirty="0"/>
          </a:p>
        </p:txBody>
      </p:sp>
      <p:sp>
        <p:nvSpPr>
          <p:cNvPr id="37904" name="Content Placeholder 1"/>
          <p:cNvSpPr>
            <a:spLocks noGrp="1"/>
          </p:cNvSpPr>
          <p:nvPr>
            <p:ph idx="1"/>
          </p:nvPr>
        </p:nvSpPr>
        <p:spPr>
          <a:xfrm>
            <a:off x="471488" y="1268413"/>
            <a:ext cx="8458200" cy="5064125"/>
          </a:xfrm>
        </p:spPr>
        <p:txBody>
          <a:bodyPr/>
          <a:lstStyle/>
          <a:p>
            <a:r>
              <a:rPr lang="en-GB" sz="2000" dirty="0" smtClean="0"/>
              <a:t>Power amplifiers in point to point microwave operated in Class AB to support 4096 QAM modulation</a:t>
            </a:r>
          </a:p>
          <a:p>
            <a:r>
              <a:rPr lang="en-GB" sz="2000" dirty="0" smtClean="0"/>
              <a:t>Max output power for a GaAS MMIC is 40 dBm (10 watts) at 10 GHz</a:t>
            </a:r>
          </a:p>
          <a:p>
            <a:r>
              <a:rPr lang="en-GB" sz="2000" dirty="0" smtClean="0"/>
              <a:t>Falls to 26 dBm (400 milliwatts)at 86 GHz (E band)</a:t>
            </a:r>
          </a:p>
          <a:p>
            <a:r>
              <a:rPr lang="en-GB" sz="2000" dirty="0" smtClean="0"/>
              <a:t>Efficiency is 35% at 10 GHz, 15% at 86 GHz</a:t>
            </a:r>
          </a:p>
          <a:p>
            <a:endParaRPr lang="en-GB" sz="2000" dirty="0"/>
          </a:p>
          <a:p>
            <a:r>
              <a:rPr lang="en-GB" sz="2000" dirty="0" smtClean="0"/>
              <a:t>Note also issues of test and measurements - cabling and connectors</a:t>
            </a:r>
            <a:endParaRPr lang="en-GB" sz="2000" dirty="0"/>
          </a:p>
        </p:txBody>
      </p:sp>
    </p:spTree>
    <p:extLst>
      <p:ext uri="{BB962C8B-B14F-4D97-AF65-F5344CB8AC3E}">
        <p14:creationId xmlns:p14="http://schemas.microsoft.com/office/powerpoint/2010/main" val="36818163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512763" y="593725"/>
            <a:ext cx="8447087" cy="457200"/>
          </a:xfrm>
        </p:spPr>
        <p:txBody>
          <a:bodyPr/>
          <a:lstStyle/>
          <a:p>
            <a:r>
              <a:rPr lang="en-GB" altLang="en-US" sz="2400" dirty="0" smtClean="0">
                <a:ea typeface="ＭＳ Ｐゴシック" pitchFamily="34" charset="-128"/>
              </a:rPr>
              <a:t>RF Components for 60 GHz</a:t>
            </a:r>
          </a:p>
        </p:txBody>
      </p:sp>
      <p:sp>
        <p:nvSpPr>
          <p:cNvPr id="37891" name="Rectangle 1"/>
          <p:cNvSpPr>
            <a:spLocks noChangeArrowheads="1"/>
          </p:cNvSpPr>
          <p:nvPr/>
        </p:nvSpPr>
        <p:spPr bwMode="auto">
          <a:xfrm>
            <a:off x="471488" y="1219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eaLnBrk="0" hangingPunct="0">
              <a:defRPr sz="2800">
                <a:solidFill>
                  <a:srgbClr val="B9B9BB"/>
                </a:solidFill>
                <a:latin typeface="Arial" charset="0"/>
                <a:cs typeface="Arial" charset="0"/>
              </a:defRPr>
            </a:lvl1pPr>
            <a:lvl2pPr marL="742950" indent="-285750" algn="ctr" eaLnBrk="0" hangingPunct="0">
              <a:defRPr sz="2800">
                <a:solidFill>
                  <a:srgbClr val="B9B9BB"/>
                </a:solidFill>
                <a:latin typeface="Arial" charset="0"/>
                <a:cs typeface="Arial" charset="0"/>
              </a:defRPr>
            </a:lvl2pPr>
            <a:lvl3pPr marL="1143000" indent="-228600" algn="ctr" eaLnBrk="0" hangingPunct="0">
              <a:defRPr sz="2800">
                <a:solidFill>
                  <a:srgbClr val="B9B9BB"/>
                </a:solidFill>
                <a:latin typeface="Arial" charset="0"/>
                <a:cs typeface="Arial" charset="0"/>
              </a:defRPr>
            </a:lvl3pPr>
            <a:lvl4pPr marL="1600200" indent="-228600" algn="ctr" eaLnBrk="0" hangingPunct="0">
              <a:defRPr sz="2800">
                <a:solidFill>
                  <a:srgbClr val="B9B9BB"/>
                </a:solidFill>
                <a:latin typeface="Arial" charset="0"/>
                <a:cs typeface="Arial" charset="0"/>
              </a:defRPr>
            </a:lvl4pPr>
            <a:lvl5pPr marL="2057400" indent="-228600" algn="ctr" eaLnBrk="0" hangingPunct="0">
              <a:defRPr sz="2800">
                <a:solidFill>
                  <a:srgbClr val="B9B9BB"/>
                </a:solidFill>
                <a:latin typeface="Arial" charset="0"/>
                <a:cs typeface="Arial" charset="0"/>
              </a:defRPr>
            </a:lvl5pPr>
            <a:lvl6pPr marL="2514600" indent="-228600" algn="ctr" eaLnBrk="0" fontAlgn="base" hangingPunct="0">
              <a:spcBef>
                <a:spcPct val="0"/>
              </a:spcBef>
              <a:spcAft>
                <a:spcPct val="0"/>
              </a:spcAft>
              <a:defRPr sz="2800">
                <a:solidFill>
                  <a:srgbClr val="B9B9BB"/>
                </a:solidFill>
                <a:latin typeface="Arial" charset="0"/>
                <a:cs typeface="Arial" charset="0"/>
              </a:defRPr>
            </a:lvl6pPr>
            <a:lvl7pPr marL="2971800" indent="-228600" algn="ctr" eaLnBrk="0" fontAlgn="base" hangingPunct="0">
              <a:spcBef>
                <a:spcPct val="0"/>
              </a:spcBef>
              <a:spcAft>
                <a:spcPct val="0"/>
              </a:spcAft>
              <a:defRPr sz="2800">
                <a:solidFill>
                  <a:srgbClr val="B9B9BB"/>
                </a:solidFill>
                <a:latin typeface="Arial" charset="0"/>
                <a:cs typeface="Arial" charset="0"/>
              </a:defRPr>
            </a:lvl7pPr>
            <a:lvl8pPr marL="3429000" indent="-228600" algn="ctr" eaLnBrk="0" fontAlgn="base" hangingPunct="0">
              <a:spcBef>
                <a:spcPct val="0"/>
              </a:spcBef>
              <a:spcAft>
                <a:spcPct val="0"/>
              </a:spcAft>
              <a:defRPr sz="2800">
                <a:solidFill>
                  <a:srgbClr val="B9B9BB"/>
                </a:solidFill>
                <a:latin typeface="Arial" charset="0"/>
                <a:cs typeface="Arial" charset="0"/>
              </a:defRPr>
            </a:lvl8pPr>
            <a:lvl9pPr marL="3886200" indent="-228600" algn="ctr" eaLnBrk="0" fontAlgn="base" hangingPunct="0">
              <a:spcBef>
                <a:spcPct val="0"/>
              </a:spcBef>
              <a:spcAft>
                <a:spcPct val="0"/>
              </a:spcAft>
              <a:defRPr sz="2800">
                <a:solidFill>
                  <a:srgbClr val="B9B9BB"/>
                </a:solidFill>
                <a:latin typeface="Arial" charset="0"/>
                <a:cs typeface="Arial" charset="0"/>
              </a:defRPr>
            </a:lvl9pPr>
          </a:lstStyle>
          <a:p>
            <a:pPr algn="l" eaLnBrk="1" hangingPunct="1"/>
            <a:endParaRPr lang="en-US" altLang="en-US" sz="1800" dirty="0">
              <a:solidFill>
                <a:schemeClr val="tx1"/>
              </a:solidFill>
            </a:endParaRPr>
          </a:p>
        </p:txBody>
      </p:sp>
      <p:sp>
        <p:nvSpPr>
          <p:cNvPr id="37892" name="Rectangle 1"/>
          <p:cNvSpPr>
            <a:spLocks noChangeArrowheads="1"/>
          </p:cNvSpPr>
          <p:nvPr/>
        </p:nvSpPr>
        <p:spPr bwMode="auto">
          <a:xfrm>
            <a:off x="2498725" y="27654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eaLnBrk="0" hangingPunct="0">
              <a:defRPr sz="2800">
                <a:solidFill>
                  <a:srgbClr val="B9B9BB"/>
                </a:solidFill>
                <a:latin typeface="Arial" charset="0"/>
                <a:cs typeface="Arial" charset="0"/>
              </a:defRPr>
            </a:lvl1pPr>
            <a:lvl2pPr marL="742950" indent="-285750" algn="ctr" eaLnBrk="0" hangingPunct="0">
              <a:defRPr sz="2800">
                <a:solidFill>
                  <a:srgbClr val="B9B9BB"/>
                </a:solidFill>
                <a:latin typeface="Arial" charset="0"/>
                <a:cs typeface="Arial" charset="0"/>
              </a:defRPr>
            </a:lvl2pPr>
            <a:lvl3pPr marL="1143000" indent="-228600" algn="ctr" eaLnBrk="0" hangingPunct="0">
              <a:defRPr sz="2800">
                <a:solidFill>
                  <a:srgbClr val="B9B9BB"/>
                </a:solidFill>
                <a:latin typeface="Arial" charset="0"/>
                <a:cs typeface="Arial" charset="0"/>
              </a:defRPr>
            </a:lvl3pPr>
            <a:lvl4pPr marL="1600200" indent="-228600" algn="ctr" eaLnBrk="0" hangingPunct="0">
              <a:defRPr sz="2800">
                <a:solidFill>
                  <a:srgbClr val="B9B9BB"/>
                </a:solidFill>
                <a:latin typeface="Arial" charset="0"/>
                <a:cs typeface="Arial" charset="0"/>
              </a:defRPr>
            </a:lvl4pPr>
            <a:lvl5pPr marL="2057400" indent="-228600" algn="ctr" eaLnBrk="0" hangingPunct="0">
              <a:defRPr sz="2800">
                <a:solidFill>
                  <a:srgbClr val="B9B9BB"/>
                </a:solidFill>
                <a:latin typeface="Arial" charset="0"/>
                <a:cs typeface="Arial" charset="0"/>
              </a:defRPr>
            </a:lvl5pPr>
            <a:lvl6pPr marL="2514600" indent="-228600" algn="ctr" eaLnBrk="0" fontAlgn="base" hangingPunct="0">
              <a:spcBef>
                <a:spcPct val="0"/>
              </a:spcBef>
              <a:spcAft>
                <a:spcPct val="0"/>
              </a:spcAft>
              <a:defRPr sz="2800">
                <a:solidFill>
                  <a:srgbClr val="B9B9BB"/>
                </a:solidFill>
                <a:latin typeface="Arial" charset="0"/>
                <a:cs typeface="Arial" charset="0"/>
              </a:defRPr>
            </a:lvl6pPr>
            <a:lvl7pPr marL="2971800" indent="-228600" algn="ctr" eaLnBrk="0" fontAlgn="base" hangingPunct="0">
              <a:spcBef>
                <a:spcPct val="0"/>
              </a:spcBef>
              <a:spcAft>
                <a:spcPct val="0"/>
              </a:spcAft>
              <a:defRPr sz="2800">
                <a:solidFill>
                  <a:srgbClr val="B9B9BB"/>
                </a:solidFill>
                <a:latin typeface="Arial" charset="0"/>
                <a:cs typeface="Arial" charset="0"/>
              </a:defRPr>
            </a:lvl7pPr>
            <a:lvl8pPr marL="3429000" indent="-228600" algn="ctr" eaLnBrk="0" fontAlgn="base" hangingPunct="0">
              <a:spcBef>
                <a:spcPct val="0"/>
              </a:spcBef>
              <a:spcAft>
                <a:spcPct val="0"/>
              </a:spcAft>
              <a:defRPr sz="2800">
                <a:solidFill>
                  <a:srgbClr val="B9B9BB"/>
                </a:solidFill>
                <a:latin typeface="Arial" charset="0"/>
                <a:cs typeface="Arial" charset="0"/>
              </a:defRPr>
            </a:lvl8pPr>
            <a:lvl9pPr marL="3886200" indent="-228600" algn="ctr" eaLnBrk="0" fontAlgn="base" hangingPunct="0">
              <a:spcBef>
                <a:spcPct val="0"/>
              </a:spcBef>
              <a:spcAft>
                <a:spcPct val="0"/>
              </a:spcAft>
              <a:defRPr sz="2800">
                <a:solidFill>
                  <a:srgbClr val="B9B9BB"/>
                </a:solidFill>
                <a:latin typeface="Arial" charset="0"/>
                <a:cs typeface="Arial" charset="0"/>
              </a:defRPr>
            </a:lvl9pPr>
          </a:lstStyle>
          <a:p>
            <a:pPr algn="l" eaLnBrk="1" hangingPunct="1"/>
            <a:r>
              <a:rPr lang="en-US" altLang="en-US" sz="1100" dirty="0">
                <a:solidFill>
                  <a:schemeClr val="tx1"/>
                </a:solidFill>
                <a:latin typeface="Calibri" pitchFamily="34" charset="0"/>
                <a:cs typeface="Times New Roman" pitchFamily="18" charset="0"/>
              </a:rPr>
              <a:t> </a:t>
            </a:r>
            <a:endParaRPr lang="en-US" altLang="en-US" sz="1800" dirty="0">
              <a:solidFill>
                <a:schemeClr val="tx1"/>
              </a:solidFill>
            </a:endParaRPr>
          </a:p>
        </p:txBody>
      </p:sp>
      <p:sp>
        <p:nvSpPr>
          <p:cNvPr id="37893" name="Rectangle 2"/>
          <p:cNvSpPr>
            <a:spLocks noChangeArrowheads="1"/>
          </p:cNvSpPr>
          <p:nvPr/>
        </p:nvSpPr>
        <p:spPr bwMode="auto">
          <a:xfrm>
            <a:off x="2498725" y="27654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eaLnBrk="0" hangingPunct="0">
              <a:defRPr sz="2800">
                <a:solidFill>
                  <a:srgbClr val="B9B9BB"/>
                </a:solidFill>
                <a:latin typeface="Arial" charset="0"/>
                <a:cs typeface="Arial" charset="0"/>
              </a:defRPr>
            </a:lvl1pPr>
            <a:lvl2pPr marL="742950" indent="-285750" algn="ctr" eaLnBrk="0" hangingPunct="0">
              <a:defRPr sz="2800">
                <a:solidFill>
                  <a:srgbClr val="B9B9BB"/>
                </a:solidFill>
                <a:latin typeface="Arial" charset="0"/>
                <a:cs typeface="Arial" charset="0"/>
              </a:defRPr>
            </a:lvl2pPr>
            <a:lvl3pPr marL="1143000" indent="-228600" algn="ctr" eaLnBrk="0" hangingPunct="0">
              <a:defRPr sz="2800">
                <a:solidFill>
                  <a:srgbClr val="B9B9BB"/>
                </a:solidFill>
                <a:latin typeface="Arial" charset="0"/>
                <a:cs typeface="Arial" charset="0"/>
              </a:defRPr>
            </a:lvl3pPr>
            <a:lvl4pPr marL="1600200" indent="-228600" algn="ctr" eaLnBrk="0" hangingPunct="0">
              <a:defRPr sz="2800">
                <a:solidFill>
                  <a:srgbClr val="B9B9BB"/>
                </a:solidFill>
                <a:latin typeface="Arial" charset="0"/>
                <a:cs typeface="Arial" charset="0"/>
              </a:defRPr>
            </a:lvl4pPr>
            <a:lvl5pPr marL="2057400" indent="-228600" algn="ctr" eaLnBrk="0" hangingPunct="0">
              <a:defRPr sz="2800">
                <a:solidFill>
                  <a:srgbClr val="B9B9BB"/>
                </a:solidFill>
                <a:latin typeface="Arial" charset="0"/>
                <a:cs typeface="Arial" charset="0"/>
              </a:defRPr>
            </a:lvl5pPr>
            <a:lvl6pPr marL="2514600" indent="-228600" algn="ctr" eaLnBrk="0" fontAlgn="base" hangingPunct="0">
              <a:spcBef>
                <a:spcPct val="0"/>
              </a:spcBef>
              <a:spcAft>
                <a:spcPct val="0"/>
              </a:spcAft>
              <a:defRPr sz="2800">
                <a:solidFill>
                  <a:srgbClr val="B9B9BB"/>
                </a:solidFill>
                <a:latin typeface="Arial" charset="0"/>
                <a:cs typeface="Arial" charset="0"/>
              </a:defRPr>
            </a:lvl6pPr>
            <a:lvl7pPr marL="2971800" indent="-228600" algn="ctr" eaLnBrk="0" fontAlgn="base" hangingPunct="0">
              <a:spcBef>
                <a:spcPct val="0"/>
              </a:spcBef>
              <a:spcAft>
                <a:spcPct val="0"/>
              </a:spcAft>
              <a:defRPr sz="2800">
                <a:solidFill>
                  <a:srgbClr val="B9B9BB"/>
                </a:solidFill>
                <a:latin typeface="Arial" charset="0"/>
                <a:cs typeface="Arial" charset="0"/>
              </a:defRPr>
            </a:lvl7pPr>
            <a:lvl8pPr marL="3429000" indent="-228600" algn="ctr" eaLnBrk="0" fontAlgn="base" hangingPunct="0">
              <a:spcBef>
                <a:spcPct val="0"/>
              </a:spcBef>
              <a:spcAft>
                <a:spcPct val="0"/>
              </a:spcAft>
              <a:defRPr sz="2800">
                <a:solidFill>
                  <a:srgbClr val="B9B9BB"/>
                </a:solidFill>
                <a:latin typeface="Arial" charset="0"/>
                <a:cs typeface="Arial" charset="0"/>
              </a:defRPr>
            </a:lvl8pPr>
            <a:lvl9pPr marL="3886200" indent="-228600" algn="ctr" eaLnBrk="0" fontAlgn="base" hangingPunct="0">
              <a:spcBef>
                <a:spcPct val="0"/>
              </a:spcBef>
              <a:spcAft>
                <a:spcPct val="0"/>
              </a:spcAft>
              <a:defRPr sz="2800">
                <a:solidFill>
                  <a:srgbClr val="B9B9BB"/>
                </a:solidFill>
                <a:latin typeface="Arial" charset="0"/>
                <a:cs typeface="Arial" charset="0"/>
              </a:defRPr>
            </a:lvl9pPr>
          </a:lstStyle>
          <a:p>
            <a:pPr algn="l" eaLnBrk="1" hangingPunct="1"/>
            <a:r>
              <a:rPr lang="en-US" altLang="en-US" sz="1100" dirty="0">
                <a:solidFill>
                  <a:schemeClr val="tx1"/>
                </a:solidFill>
                <a:latin typeface="Calibri" pitchFamily="34" charset="0"/>
                <a:cs typeface="Times New Roman" pitchFamily="18" charset="0"/>
              </a:rPr>
              <a:t> </a:t>
            </a:r>
            <a:endParaRPr lang="en-US" altLang="en-US" sz="1800" dirty="0">
              <a:solidFill>
                <a:schemeClr val="tx1"/>
              </a:solidFill>
            </a:endParaRPr>
          </a:p>
        </p:txBody>
      </p:sp>
      <p:sp>
        <p:nvSpPr>
          <p:cNvPr id="37894" name="Rectangle 3"/>
          <p:cNvSpPr>
            <a:spLocks noChangeArrowheads="1"/>
          </p:cNvSpPr>
          <p:nvPr/>
        </p:nvSpPr>
        <p:spPr bwMode="auto">
          <a:xfrm>
            <a:off x="2498725" y="27654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eaLnBrk="0" hangingPunct="0">
              <a:defRPr sz="2800">
                <a:solidFill>
                  <a:srgbClr val="B9B9BB"/>
                </a:solidFill>
                <a:latin typeface="Arial" charset="0"/>
                <a:cs typeface="Arial" charset="0"/>
              </a:defRPr>
            </a:lvl1pPr>
            <a:lvl2pPr marL="742950" indent="-285750" algn="ctr" eaLnBrk="0" hangingPunct="0">
              <a:defRPr sz="2800">
                <a:solidFill>
                  <a:srgbClr val="B9B9BB"/>
                </a:solidFill>
                <a:latin typeface="Arial" charset="0"/>
                <a:cs typeface="Arial" charset="0"/>
              </a:defRPr>
            </a:lvl2pPr>
            <a:lvl3pPr marL="1143000" indent="-228600" algn="ctr" eaLnBrk="0" hangingPunct="0">
              <a:defRPr sz="2800">
                <a:solidFill>
                  <a:srgbClr val="B9B9BB"/>
                </a:solidFill>
                <a:latin typeface="Arial" charset="0"/>
                <a:cs typeface="Arial" charset="0"/>
              </a:defRPr>
            </a:lvl3pPr>
            <a:lvl4pPr marL="1600200" indent="-228600" algn="ctr" eaLnBrk="0" hangingPunct="0">
              <a:defRPr sz="2800">
                <a:solidFill>
                  <a:srgbClr val="B9B9BB"/>
                </a:solidFill>
                <a:latin typeface="Arial" charset="0"/>
                <a:cs typeface="Arial" charset="0"/>
              </a:defRPr>
            </a:lvl4pPr>
            <a:lvl5pPr marL="2057400" indent="-228600" algn="ctr" eaLnBrk="0" hangingPunct="0">
              <a:defRPr sz="2800">
                <a:solidFill>
                  <a:srgbClr val="B9B9BB"/>
                </a:solidFill>
                <a:latin typeface="Arial" charset="0"/>
                <a:cs typeface="Arial" charset="0"/>
              </a:defRPr>
            </a:lvl5pPr>
            <a:lvl6pPr marL="2514600" indent="-228600" algn="ctr" eaLnBrk="0" fontAlgn="base" hangingPunct="0">
              <a:spcBef>
                <a:spcPct val="0"/>
              </a:spcBef>
              <a:spcAft>
                <a:spcPct val="0"/>
              </a:spcAft>
              <a:defRPr sz="2800">
                <a:solidFill>
                  <a:srgbClr val="B9B9BB"/>
                </a:solidFill>
                <a:latin typeface="Arial" charset="0"/>
                <a:cs typeface="Arial" charset="0"/>
              </a:defRPr>
            </a:lvl6pPr>
            <a:lvl7pPr marL="2971800" indent="-228600" algn="ctr" eaLnBrk="0" fontAlgn="base" hangingPunct="0">
              <a:spcBef>
                <a:spcPct val="0"/>
              </a:spcBef>
              <a:spcAft>
                <a:spcPct val="0"/>
              </a:spcAft>
              <a:defRPr sz="2800">
                <a:solidFill>
                  <a:srgbClr val="B9B9BB"/>
                </a:solidFill>
                <a:latin typeface="Arial" charset="0"/>
                <a:cs typeface="Arial" charset="0"/>
              </a:defRPr>
            </a:lvl7pPr>
            <a:lvl8pPr marL="3429000" indent="-228600" algn="ctr" eaLnBrk="0" fontAlgn="base" hangingPunct="0">
              <a:spcBef>
                <a:spcPct val="0"/>
              </a:spcBef>
              <a:spcAft>
                <a:spcPct val="0"/>
              </a:spcAft>
              <a:defRPr sz="2800">
                <a:solidFill>
                  <a:srgbClr val="B9B9BB"/>
                </a:solidFill>
                <a:latin typeface="Arial" charset="0"/>
                <a:cs typeface="Arial" charset="0"/>
              </a:defRPr>
            </a:lvl8pPr>
            <a:lvl9pPr marL="3886200" indent="-228600" algn="ctr" eaLnBrk="0" fontAlgn="base" hangingPunct="0">
              <a:spcBef>
                <a:spcPct val="0"/>
              </a:spcBef>
              <a:spcAft>
                <a:spcPct val="0"/>
              </a:spcAft>
              <a:defRPr sz="2800">
                <a:solidFill>
                  <a:srgbClr val="B9B9BB"/>
                </a:solidFill>
                <a:latin typeface="Arial" charset="0"/>
                <a:cs typeface="Arial" charset="0"/>
              </a:defRPr>
            </a:lvl9pPr>
          </a:lstStyle>
          <a:p>
            <a:pPr algn="l" eaLnBrk="1" hangingPunct="1"/>
            <a:r>
              <a:rPr lang="en-US" altLang="en-US" sz="1100" dirty="0">
                <a:solidFill>
                  <a:schemeClr val="tx1"/>
                </a:solidFill>
                <a:latin typeface="Calibri" pitchFamily="34" charset="0"/>
                <a:cs typeface="Times New Roman" pitchFamily="18" charset="0"/>
              </a:rPr>
              <a:t> </a:t>
            </a:r>
            <a:endParaRPr lang="en-US" altLang="en-US" sz="1800" dirty="0">
              <a:solidFill>
                <a:schemeClr val="tx1"/>
              </a:solidFill>
            </a:endParaRPr>
          </a:p>
        </p:txBody>
      </p:sp>
      <p:sp>
        <p:nvSpPr>
          <p:cNvPr id="37895" name="Rectangle 5"/>
          <p:cNvSpPr>
            <a:spLocks noChangeArrowheads="1"/>
          </p:cNvSpPr>
          <p:nvPr/>
        </p:nvSpPr>
        <p:spPr bwMode="auto">
          <a:xfrm>
            <a:off x="1649413" y="25638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eaLnBrk="0" hangingPunct="0">
              <a:defRPr sz="2800">
                <a:solidFill>
                  <a:srgbClr val="B9B9BB"/>
                </a:solidFill>
                <a:latin typeface="Arial" charset="0"/>
                <a:cs typeface="Arial" charset="0"/>
              </a:defRPr>
            </a:lvl1pPr>
            <a:lvl2pPr marL="742950" indent="-285750" algn="ctr" eaLnBrk="0" hangingPunct="0">
              <a:defRPr sz="2800">
                <a:solidFill>
                  <a:srgbClr val="B9B9BB"/>
                </a:solidFill>
                <a:latin typeface="Arial" charset="0"/>
                <a:cs typeface="Arial" charset="0"/>
              </a:defRPr>
            </a:lvl2pPr>
            <a:lvl3pPr marL="1143000" indent="-228600" algn="ctr" eaLnBrk="0" hangingPunct="0">
              <a:defRPr sz="2800">
                <a:solidFill>
                  <a:srgbClr val="B9B9BB"/>
                </a:solidFill>
                <a:latin typeface="Arial" charset="0"/>
                <a:cs typeface="Arial" charset="0"/>
              </a:defRPr>
            </a:lvl3pPr>
            <a:lvl4pPr marL="1600200" indent="-228600" algn="ctr" eaLnBrk="0" hangingPunct="0">
              <a:defRPr sz="2800">
                <a:solidFill>
                  <a:srgbClr val="B9B9BB"/>
                </a:solidFill>
                <a:latin typeface="Arial" charset="0"/>
                <a:cs typeface="Arial" charset="0"/>
              </a:defRPr>
            </a:lvl4pPr>
            <a:lvl5pPr marL="2057400" indent="-228600" algn="ctr" eaLnBrk="0" hangingPunct="0">
              <a:defRPr sz="2800">
                <a:solidFill>
                  <a:srgbClr val="B9B9BB"/>
                </a:solidFill>
                <a:latin typeface="Arial" charset="0"/>
                <a:cs typeface="Arial" charset="0"/>
              </a:defRPr>
            </a:lvl5pPr>
            <a:lvl6pPr marL="2514600" indent="-228600" algn="ctr" eaLnBrk="0" fontAlgn="base" hangingPunct="0">
              <a:spcBef>
                <a:spcPct val="0"/>
              </a:spcBef>
              <a:spcAft>
                <a:spcPct val="0"/>
              </a:spcAft>
              <a:defRPr sz="2800">
                <a:solidFill>
                  <a:srgbClr val="B9B9BB"/>
                </a:solidFill>
                <a:latin typeface="Arial" charset="0"/>
                <a:cs typeface="Arial" charset="0"/>
              </a:defRPr>
            </a:lvl6pPr>
            <a:lvl7pPr marL="2971800" indent="-228600" algn="ctr" eaLnBrk="0" fontAlgn="base" hangingPunct="0">
              <a:spcBef>
                <a:spcPct val="0"/>
              </a:spcBef>
              <a:spcAft>
                <a:spcPct val="0"/>
              </a:spcAft>
              <a:defRPr sz="2800">
                <a:solidFill>
                  <a:srgbClr val="B9B9BB"/>
                </a:solidFill>
                <a:latin typeface="Arial" charset="0"/>
                <a:cs typeface="Arial" charset="0"/>
              </a:defRPr>
            </a:lvl7pPr>
            <a:lvl8pPr marL="3429000" indent="-228600" algn="ctr" eaLnBrk="0" fontAlgn="base" hangingPunct="0">
              <a:spcBef>
                <a:spcPct val="0"/>
              </a:spcBef>
              <a:spcAft>
                <a:spcPct val="0"/>
              </a:spcAft>
              <a:defRPr sz="2800">
                <a:solidFill>
                  <a:srgbClr val="B9B9BB"/>
                </a:solidFill>
                <a:latin typeface="Arial" charset="0"/>
                <a:cs typeface="Arial" charset="0"/>
              </a:defRPr>
            </a:lvl8pPr>
            <a:lvl9pPr marL="3886200" indent="-228600" algn="ctr" eaLnBrk="0" fontAlgn="base" hangingPunct="0">
              <a:spcBef>
                <a:spcPct val="0"/>
              </a:spcBef>
              <a:spcAft>
                <a:spcPct val="0"/>
              </a:spcAft>
              <a:defRPr sz="2800">
                <a:solidFill>
                  <a:srgbClr val="B9B9BB"/>
                </a:solidFill>
                <a:latin typeface="Arial" charset="0"/>
                <a:cs typeface="Arial" charset="0"/>
              </a:defRPr>
            </a:lvl9pPr>
          </a:lstStyle>
          <a:p>
            <a:pPr algn="l" eaLnBrk="1" hangingPunct="1"/>
            <a:endParaRPr lang="en-US" altLang="en-US" sz="1800" dirty="0">
              <a:solidFill>
                <a:schemeClr val="tx1"/>
              </a:solidFill>
            </a:endParaRPr>
          </a:p>
        </p:txBody>
      </p:sp>
      <p:sp>
        <p:nvSpPr>
          <p:cNvPr id="37896" name="Rectangle 6"/>
          <p:cNvSpPr>
            <a:spLocks noChangeArrowheads="1"/>
          </p:cNvSpPr>
          <p:nvPr/>
        </p:nvSpPr>
        <p:spPr bwMode="auto">
          <a:xfrm>
            <a:off x="1649413" y="30210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eaLnBrk="0" hangingPunct="0">
              <a:defRPr sz="2800">
                <a:solidFill>
                  <a:srgbClr val="B9B9BB"/>
                </a:solidFill>
                <a:latin typeface="Arial" charset="0"/>
                <a:cs typeface="Arial" charset="0"/>
              </a:defRPr>
            </a:lvl1pPr>
            <a:lvl2pPr marL="742950" indent="-285750" algn="ctr" eaLnBrk="0" hangingPunct="0">
              <a:defRPr sz="2800">
                <a:solidFill>
                  <a:srgbClr val="B9B9BB"/>
                </a:solidFill>
                <a:latin typeface="Arial" charset="0"/>
                <a:cs typeface="Arial" charset="0"/>
              </a:defRPr>
            </a:lvl2pPr>
            <a:lvl3pPr marL="1143000" indent="-228600" algn="ctr" eaLnBrk="0" hangingPunct="0">
              <a:defRPr sz="2800">
                <a:solidFill>
                  <a:srgbClr val="B9B9BB"/>
                </a:solidFill>
                <a:latin typeface="Arial" charset="0"/>
                <a:cs typeface="Arial" charset="0"/>
              </a:defRPr>
            </a:lvl3pPr>
            <a:lvl4pPr marL="1600200" indent="-228600" algn="ctr" eaLnBrk="0" hangingPunct="0">
              <a:defRPr sz="2800">
                <a:solidFill>
                  <a:srgbClr val="B9B9BB"/>
                </a:solidFill>
                <a:latin typeface="Arial" charset="0"/>
                <a:cs typeface="Arial" charset="0"/>
              </a:defRPr>
            </a:lvl4pPr>
            <a:lvl5pPr marL="2057400" indent="-228600" algn="ctr" eaLnBrk="0" hangingPunct="0">
              <a:defRPr sz="2800">
                <a:solidFill>
                  <a:srgbClr val="B9B9BB"/>
                </a:solidFill>
                <a:latin typeface="Arial" charset="0"/>
                <a:cs typeface="Arial" charset="0"/>
              </a:defRPr>
            </a:lvl5pPr>
            <a:lvl6pPr marL="2514600" indent="-228600" algn="ctr" eaLnBrk="0" fontAlgn="base" hangingPunct="0">
              <a:spcBef>
                <a:spcPct val="0"/>
              </a:spcBef>
              <a:spcAft>
                <a:spcPct val="0"/>
              </a:spcAft>
              <a:defRPr sz="2800">
                <a:solidFill>
                  <a:srgbClr val="B9B9BB"/>
                </a:solidFill>
                <a:latin typeface="Arial" charset="0"/>
                <a:cs typeface="Arial" charset="0"/>
              </a:defRPr>
            </a:lvl6pPr>
            <a:lvl7pPr marL="2971800" indent="-228600" algn="ctr" eaLnBrk="0" fontAlgn="base" hangingPunct="0">
              <a:spcBef>
                <a:spcPct val="0"/>
              </a:spcBef>
              <a:spcAft>
                <a:spcPct val="0"/>
              </a:spcAft>
              <a:defRPr sz="2800">
                <a:solidFill>
                  <a:srgbClr val="B9B9BB"/>
                </a:solidFill>
                <a:latin typeface="Arial" charset="0"/>
                <a:cs typeface="Arial" charset="0"/>
              </a:defRPr>
            </a:lvl7pPr>
            <a:lvl8pPr marL="3429000" indent="-228600" algn="ctr" eaLnBrk="0" fontAlgn="base" hangingPunct="0">
              <a:spcBef>
                <a:spcPct val="0"/>
              </a:spcBef>
              <a:spcAft>
                <a:spcPct val="0"/>
              </a:spcAft>
              <a:defRPr sz="2800">
                <a:solidFill>
                  <a:srgbClr val="B9B9BB"/>
                </a:solidFill>
                <a:latin typeface="Arial" charset="0"/>
                <a:cs typeface="Arial" charset="0"/>
              </a:defRPr>
            </a:lvl8pPr>
            <a:lvl9pPr marL="3886200" indent="-228600" algn="ctr" eaLnBrk="0" fontAlgn="base" hangingPunct="0">
              <a:spcBef>
                <a:spcPct val="0"/>
              </a:spcBef>
              <a:spcAft>
                <a:spcPct val="0"/>
              </a:spcAft>
              <a:defRPr sz="2800">
                <a:solidFill>
                  <a:srgbClr val="B9B9BB"/>
                </a:solidFill>
                <a:latin typeface="Arial" charset="0"/>
                <a:cs typeface="Arial" charset="0"/>
              </a:defRPr>
            </a:lvl9pPr>
          </a:lstStyle>
          <a:p>
            <a:pPr algn="l" eaLnBrk="1" hangingPunct="1"/>
            <a:endParaRPr lang="en-US" altLang="en-US" sz="1800" dirty="0">
              <a:solidFill>
                <a:schemeClr val="tx1"/>
              </a:solidFill>
            </a:endParaRPr>
          </a:p>
        </p:txBody>
      </p:sp>
      <p:sp>
        <p:nvSpPr>
          <p:cNvPr id="37897" name="Rectangle 2"/>
          <p:cNvSpPr>
            <a:spLocks noChangeArrowheads="1"/>
          </p:cNvSpPr>
          <p:nvPr/>
        </p:nvSpPr>
        <p:spPr bwMode="auto">
          <a:xfrm>
            <a:off x="2312988" y="33432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eaLnBrk="0" hangingPunct="0">
              <a:defRPr sz="2800">
                <a:solidFill>
                  <a:srgbClr val="B9B9BB"/>
                </a:solidFill>
                <a:latin typeface="Arial" charset="0"/>
                <a:cs typeface="Arial" charset="0"/>
              </a:defRPr>
            </a:lvl1pPr>
            <a:lvl2pPr marL="742950" indent="-285750" algn="ctr" eaLnBrk="0" hangingPunct="0">
              <a:defRPr sz="2800">
                <a:solidFill>
                  <a:srgbClr val="B9B9BB"/>
                </a:solidFill>
                <a:latin typeface="Arial" charset="0"/>
                <a:cs typeface="Arial" charset="0"/>
              </a:defRPr>
            </a:lvl2pPr>
            <a:lvl3pPr marL="1143000" indent="-228600" algn="ctr" eaLnBrk="0" hangingPunct="0">
              <a:defRPr sz="2800">
                <a:solidFill>
                  <a:srgbClr val="B9B9BB"/>
                </a:solidFill>
                <a:latin typeface="Arial" charset="0"/>
                <a:cs typeface="Arial" charset="0"/>
              </a:defRPr>
            </a:lvl3pPr>
            <a:lvl4pPr marL="1600200" indent="-228600" algn="ctr" eaLnBrk="0" hangingPunct="0">
              <a:defRPr sz="2800">
                <a:solidFill>
                  <a:srgbClr val="B9B9BB"/>
                </a:solidFill>
                <a:latin typeface="Arial" charset="0"/>
                <a:cs typeface="Arial" charset="0"/>
              </a:defRPr>
            </a:lvl4pPr>
            <a:lvl5pPr marL="2057400" indent="-228600" algn="ctr" eaLnBrk="0" hangingPunct="0">
              <a:defRPr sz="2800">
                <a:solidFill>
                  <a:srgbClr val="B9B9BB"/>
                </a:solidFill>
                <a:latin typeface="Arial" charset="0"/>
                <a:cs typeface="Arial" charset="0"/>
              </a:defRPr>
            </a:lvl5pPr>
            <a:lvl6pPr marL="2514600" indent="-228600" algn="ctr" eaLnBrk="0" fontAlgn="base" hangingPunct="0">
              <a:spcBef>
                <a:spcPct val="0"/>
              </a:spcBef>
              <a:spcAft>
                <a:spcPct val="0"/>
              </a:spcAft>
              <a:defRPr sz="2800">
                <a:solidFill>
                  <a:srgbClr val="B9B9BB"/>
                </a:solidFill>
                <a:latin typeface="Arial" charset="0"/>
                <a:cs typeface="Arial" charset="0"/>
              </a:defRPr>
            </a:lvl6pPr>
            <a:lvl7pPr marL="2971800" indent="-228600" algn="ctr" eaLnBrk="0" fontAlgn="base" hangingPunct="0">
              <a:spcBef>
                <a:spcPct val="0"/>
              </a:spcBef>
              <a:spcAft>
                <a:spcPct val="0"/>
              </a:spcAft>
              <a:defRPr sz="2800">
                <a:solidFill>
                  <a:srgbClr val="B9B9BB"/>
                </a:solidFill>
                <a:latin typeface="Arial" charset="0"/>
                <a:cs typeface="Arial" charset="0"/>
              </a:defRPr>
            </a:lvl7pPr>
            <a:lvl8pPr marL="3429000" indent="-228600" algn="ctr" eaLnBrk="0" fontAlgn="base" hangingPunct="0">
              <a:spcBef>
                <a:spcPct val="0"/>
              </a:spcBef>
              <a:spcAft>
                <a:spcPct val="0"/>
              </a:spcAft>
              <a:defRPr sz="2800">
                <a:solidFill>
                  <a:srgbClr val="B9B9BB"/>
                </a:solidFill>
                <a:latin typeface="Arial" charset="0"/>
                <a:cs typeface="Arial" charset="0"/>
              </a:defRPr>
            </a:lvl8pPr>
            <a:lvl9pPr marL="3886200" indent="-228600" algn="ctr" eaLnBrk="0" fontAlgn="base" hangingPunct="0">
              <a:spcBef>
                <a:spcPct val="0"/>
              </a:spcBef>
              <a:spcAft>
                <a:spcPct val="0"/>
              </a:spcAft>
              <a:defRPr sz="2800">
                <a:solidFill>
                  <a:srgbClr val="B9B9BB"/>
                </a:solidFill>
                <a:latin typeface="Arial" charset="0"/>
                <a:cs typeface="Arial" charset="0"/>
              </a:defRPr>
            </a:lvl9pPr>
          </a:lstStyle>
          <a:p>
            <a:pPr algn="l" eaLnBrk="1" hangingPunct="1"/>
            <a:r>
              <a:rPr lang="en-US" altLang="en-US" sz="1100" dirty="0">
                <a:solidFill>
                  <a:schemeClr val="tx1"/>
                </a:solidFill>
                <a:latin typeface="Calibri" pitchFamily="34" charset="0"/>
                <a:cs typeface="Times New Roman" pitchFamily="18" charset="0"/>
              </a:rPr>
              <a:t/>
            </a:r>
            <a:br>
              <a:rPr lang="en-US" altLang="en-US" sz="1100" dirty="0">
                <a:solidFill>
                  <a:schemeClr val="tx1"/>
                </a:solidFill>
                <a:latin typeface="Calibri" pitchFamily="34" charset="0"/>
                <a:cs typeface="Times New Roman" pitchFamily="18" charset="0"/>
              </a:rPr>
            </a:br>
            <a:r>
              <a:rPr lang="en-US" altLang="en-US" sz="1100" dirty="0">
                <a:solidFill>
                  <a:schemeClr val="tx1"/>
                </a:solidFill>
                <a:latin typeface="Calibri" pitchFamily="34" charset="0"/>
                <a:cs typeface="Times New Roman" pitchFamily="18" charset="0"/>
              </a:rPr>
              <a:t/>
            </a:r>
            <a:br>
              <a:rPr lang="en-US" altLang="en-US" sz="1100" dirty="0">
                <a:solidFill>
                  <a:schemeClr val="tx1"/>
                </a:solidFill>
                <a:latin typeface="Calibri" pitchFamily="34" charset="0"/>
                <a:cs typeface="Times New Roman" pitchFamily="18" charset="0"/>
              </a:rPr>
            </a:br>
            <a:endParaRPr lang="en-US" altLang="en-US" sz="1800" dirty="0">
              <a:solidFill>
                <a:schemeClr val="tx1"/>
              </a:solidFill>
            </a:endParaRPr>
          </a:p>
        </p:txBody>
      </p:sp>
      <p:sp>
        <p:nvSpPr>
          <p:cNvPr id="37898" name="Rectangle 1"/>
          <p:cNvSpPr>
            <a:spLocks noChangeArrowheads="1"/>
          </p:cNvSpPr>
          <p:nvPr/>
        </p:nvSpPr>
        <p:spPr bwMode="auto">
          <a:xfrm>
            <a:off x="1649413" y="29860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eaLnBrk="0" hangingPunct="0">
              <a:defRPr sz="2800">
                <a:solidFill>
                  <a:srgbClr val="B9B9BB"/>
                </a:solidFill>
                <a:latin typeface="Arial" charset="0"/>
                <a:cs typeface="Arial" charset="0"/>
              </a:defRPr>
            </a:lvl1pPr>
            <a:lvl2pPr marL="742950" indent="-285750" algn="ctr" eaLnBrk="0" hangingPunct="0">
              <a:defRPr sz="2800">
                <a:solidFill>
                  <a:srgbClr val="B9B9BB"/>
                </a:solidFill>
                <a:latin typeface="Arial" charset="0"/>
                <a:cs typeface="Arial" charset="0"/>
              </a:defRPr>
            </a:lvl2pPr>
            <a:lvl3pPr marL="1143000" indent="-228600" algn="ctr" eaLnBrk="0" hangingPunct="0">
              <a:defRPr sz="2800">
                <a:solidFill>
                  <a:srgbClr val="B9B9BB"/>
                </a:solidFill>
                <a:latin typeface="Arial" charset="0"/>
                <a:cs typeface="Arial" charset="0"/>
              </a:defRPr>
            </a:lvl3pPr>
            <a:lvl4pPr marL="1600200" indent="-228600" algn="ctr" eaLnBrk="0" hangingPunct="0">
              <a:defRPr sz="2800">
                <a:solidFill>
                  <a:srgbClr val="B9B9BB"/>
                </a:solidFill>
                <a:latin typeface="Arial" charset="0"/>
                <a:cs typeface="Arial" charset="0"/>
              </a:defRPr>
            </a:lvl4pPr>
            <a:lvl5pPr marL="2057400" indent="-228600" algn="ctr" eaLnBrk="0" hangingPunct="0">
              <a:defRPr sz="2800">
                <a:solidFill>
                  <a:srgbClr val="B9B9BB"/>
                </a:solidFill>
                <a:latin typeface="Arial" charset="0"/>
                <a:cs typeface="Arial" charset="0"/>
              </a:defRPr>
            </a:lvl5pPr>
            <a:lvl6pPr marL="2514600" indent="-228600" algn="ctr" eaLnBrk="0" fontAlgn="base" hangingPunct="0">
              <a:spcBef>
                <a:spcPct val="0"/>
              </a:spcBef>
              <a:spcAft>
                <a:spcPct val="0"/>
              </a:spcAft>
              <a:defRPr sz="2800">
                <a:solidFill>
                  <a:srgbClr val="B9B9BB"/>
                </a:solidFill>
                <a:latin typeface="Arial" charset="0"/>
                <a:cs typeface="Arial" charset="0"/>
              </a:defRPr>
            </a:lvl6pPr>
            <a:lvl7pPr marL="2971800" indent="-228600" algn="ctr" eaLnBrk="0" fontAlgn="base" hangingPunct="0">
              <a:spcBef>
                <a:spcPct val="0"/>
              </a:spcBef>
              <a:spcAft>
                <a:spcPct val="0"/>
              </a:spcAft>
              <a:defRPr sz="2800">
                <a:solidFill>
                  <a:srgbClr val="B9B9BB"/>
                </a:solidFill>
                <a:latin typeface="Arial" charset="0"/>
                <a:cs typeface="Arial" charset="0"/>
              </a:defRPr>
            </a:lvl7pPr>
            <a:lvl8pPr marL="3429000" indent="-228600" algn="ctr" eaLnBrk="0" fontAlgn="base" hangingPunct="0">
              <a:spcBef>
                <a:spcPct val="0"/>
              </a:spcBef>
              <a:spcAft>
                <a:spcPct val="0"/>
              </a:spcAft>
              <a:defRPr sz="2800">
                <a:solidFill>
                  <a:srgbClr val="B9B9BB"/>
                </a:solidFill>
                <a:latin typeface="Arial" charset="0"/>
                <a:cs typeface="Arial" charset="0"/>
              </a:defRPr>
            </a:lvl8pPr>
            <a:lvl9pPr marL="3886200" indent="-228600" algn="ctr" eaLnBrk="0" fontAlgn="base" hangingPunct="0">
              <a:spcBef>
                <a:spcPct val="0"/>
              </a:spcBef>
              <a:spcAft>
                <a:spcPct val="0"/>
              </a:spcAft>
              <a:defRPr sz="2800">
                <a:solidFill>
                  <a:srgbClr val="B9B9BB"/>
                </a:solidFill>
                <a:latin typeface="Arial" charset="0"/>
                <a:cs typeface="Arial" charset="0"/>
              </a:defRPr>
            </a:lvl9pPr>
          </a:lstStyle>
          <a:p>
            <a:pPr algn="l" eaLnBrk="1" hangingPunct="1"/>
            <a:endParaRPr lang="en-US" altLang="en-US" sz="1800" dirty="0">
              <a:solidFill>
                <a:schemeClr val="tx1"/>
              </a:solidFill>
            </a:endParaRPr>
          </a:p>
        </p:txBody>
      </p:sp>
      <p:sp>
        <p:nvSpPr>
          <p:cNvPr id="37899" name="Rectangle 1"/>
          <p:cNvSpPr>
            <a:spLocks noChangeArrowheads="1"/>
          </p:cNvSpPr>
          <p:nvPr/>
        </p:nvSpPr>
        <p:spPr bwMode="auto">
          <a:xfrm>
            <a:off x="2617788" y="24320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0095AA"/>
              </a:buClr>
              <a:buFont typeface="Arial" charset="0"/>
              <a:buChar char="•"/>
              <a:tabLst>
                <a:tab pos="365125" algn="l"/>
                <a:tab pos="822325" algn="l"/>
                <a:tab pos="3840163" algn="l"/>
              </a:tabLst>
              <a:defRPr sz="2800">
                <a:solidFill>
                  <a:schemeClr val="tx1"/>
                </a:solidFill>
                <a:latin typeface="Arial" charset="0"/>
                <a:ea typeface="ＭＳ Ｐゴシック" pitchFamily="34" charset="-128"/>
              </a:defRPr>
            </a:lvl1pPr>
            <a:lvl2pPr marL="742950" indent="-285750" eaLnBrk="0" hangingPunct="0">
              <a:spcBef>
                <a:spcPct val="20000"/>
              </a:spcBef>
              <a:buClr>
                <a:srgbClr val="0095AA"/>
              </a:buClr>
              <a:buFont typeface="Arial" charset="0"/>
              <a:buChar char="–"/>
              <a:tabLst>
                <a:tab pos="365125" algn="l"/>
                <a:tab pos="822325" algn="l"/>
                <a:tab pos="3840163" algn="l"/>
              </a:tabLst>
              <a:defRPr sz="2400">
                <a:solidFill>
                  <a:schemeClr val="tx1"/>
                </a:solidFill>
                <a:latin typeface="Arial" charset="0"/>
                <a:ea typeface="ＭＳ Ｐゴシック" pitchFamily="34" charset="-128"/>
              </a:defRPr>
            </a:lvl2pPr>
            <a:lvl3pPr marL="1143000" indent="-228600" eaLnBrk="0" hangingPunct="0">
              <a:spcBef>
                <a:spcPct val="20000"/>
              </a:spcBef>
              <a:buClr>
                <a:srgbClr val="0095AA"/>
              </a:buClr>
              <a:buFont typeface="Arial" charset="0"/>
              <a:buChar char="•"/>
              <a:tabLst>
                <a:tab pos="365125" algn="l"/>
                <a:tab pos="822325" algn="l"/>
                <a:tab pos="3840163" algn="l"/>
              </a:tabLst>
              <a:defRPr sz="2400">
                <a:solidFill>
                  <a:schemeClr val="tx1"/>
                </a:solidFill>
                <a:latin typeface="Arial" charset="0"/>
                <a:ea typeface="ＭＳ Ｐゴシック" pitchFamily="34" charset="-128"/>
              </a:defRPr>
            </a:lvl3pPr>
            <a:lvl4pPr marL="1600200" indent="-228600" eaLnBrk="0" hangingPunct="0">
              <a:spcBef>
                <a:spcPct val="20000"/>
              </a:spcBef>
              <a:buClr>
                <a:schemeClr val="accent2"/>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4pPr>
            <a:lvl5pPr marL="2057400" indent="-228600" eaLnBrk="0" hangingPunct="0">
              <a:spcBef>
                <a:spcPct val="20000"/>
              </a:spcBef>
              <a:buClr>
                <a:srgbClr val="0095AA"/>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rgbClr val="0095AA"/>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rgbClr val="0095AA"/>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rgbClr val="0095AA"/>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rgbClr val="0095AA"/>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9pPr>
          </a:lstStyle>
          <a:p>
            <a:pPr eaLnBrk="1" hangingPunct="1">
              <a:spcBef>
                <a:spcPct val="0"/>
              </a:spcBef>
              <a:buClrTx/>
              <a:buFontTx/>
              <a:buNone/>
            </a:pPr>
            <a:endParaRPr lang="en-US" altLang="en-US" sz="1800" dirty="0"/>
          </a:p>
        </p:txBody>
      </p:sp>
      <p:sp>
        <p:nvSpPr>
          <p:cNvPr id="37900" name="Rectangle 1"/>
          <p:cNvSpPr>
            <a:spLocks noChangeArrowheads="1"/>
          </p:cNvSpPr>
          <p:nvPr/>
        </p:nvSpPr>
        <p:spPr bwMode="auto">
          <a:xfrm>
            <a:off x="1649413" y="30702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eaLnBrk="0" hangingPunct="0">
              <a:defRPr sz="2800">
                <a:solidFill>
                  <a:srgbClr val="B9B9BB"/>
                </a:solidFill>
                <a:latin typeface="Arial" charset="0"/>
                <a:cs typeface="Arial" charset="0"/>
              </a:defRPr>
            </a:lvl1pPr>
            <a:lvl2pPr marL="742950" indent="-285750" algn="ctr" eaLnBrk="0" hangingPunct="0">
              <a:defRPr sz="2800">
                <a:solidFill>
                  <a:srgbClr val="B9B9BB"/>
                </a:solidFill>
                <a:latin typeface="Arial" charset="0"/>
                <a:cs typeface="Arial" charset="0"/>
              </a:defRPr>
            </a:lvl2pPr>
            <a:lvl3pPr marL="1143000" indent="-228600" algn="ctr" eaLnBrk="0" hangingPunct="0">
              <a:defRPr sz="2800">
                <a:solidFill>
                  <a:srgbClr val="B9B9BB"/>
                </a:solidFill>
                <a:latin typeface="Arial" charset="0"/>
                <a:cs typeface="Arial" charset="0"/>
              </a:defRPr>
            </a:lvl3pPr>
            <a:lvl4pPr marL="1600200" indent="-228600" algn="ctr" eaLnBrk="0" hangingPunct="0">
              <a:defRPr sz="2800">
                <a:solidFill>
                  <a:srgbClr val="B9B9BB"/>
                </a:solidFill>
                <a:latin typeface="Arial" charset="0"/>
                <a:cs typeface="Arial" charset="0"/>
              </a:defRPr>
            </a:lvl4pPr>
            <a:lvl5pPr marL="2057400" indent="-228600" algn="ctr" eaLnBrk="0" hangingPunct="0">
              <a:defRPr sz="2800">
                <a:solidFill>
                  <a:srgbClr val="B9B9BB"/>
                </a:solidFill>
                <a:latin typeface="Arial" charset="0"/>
                <a:cs typeface="Arial" charset="0"/>
              </a:defRPr>
            </a:lvl5pPr>
            <a:lvl6pPr marL="2514600" indent="-228600" algn="ctr" eaLnBrk="0" fontAlgn="base" hangingPunct="0">
              <a:spcBef>
                <a:spcPct val="0"/>
              </a:spcBef>
              <a:spcAft>
                <a:spcPct val="0"/>
              </a:spcAft>
              <a:defRPr sz="2800">
                <a:solidFill>
                  <a:srgbClr val="B9B9BB"/>
                </a:solidFill>
                <a:latin typeface="Arial" charset="0"/>
                <a:cs typeface="Arial" charset="0"/>
              </a:defRPr>
            </a:lvl6pPr>
            <a:lvl7pPr marL="2971800" indent="-228600" algn="ctr" eaLnBrk="0" fontAlgn="base" hangingPunct="0">
              <a:spcBef>
                <a:spcPct val="0"/>
              </a:spcBef>
              <a:spcAft>
                <a:spcPct val="0"/>
              </a:spcAft>
              <a:defRPr sz="2800">
                <a:solidFill>
                  <a:srgbClr val="B9B9BB"/>
                </a:solidFill>
                <a:latin typeface="Arial" charset="0"/>
                <a:cs typeface="Arial" charset="0"/>
              </a:defRPr>
            </a:lvl7pPr>
            <a:lvl8pPr marL="3429000" indent="-228600" algn="ctr" eaLnBrk="0" fontAlgn="base" hangingPunct="0">
              <a:spcBef>
                <a:spcPct val="0"/>
              </a:spcBef>
              <a:spcAft>
                <a:spcPct val="0"/>
              </a:spcAft>
              <a:defRPr sz="2800">
                <a:solidFill>
                  <a:srgbClr val="B9B9BB"/>
                </a:solidFill>
                <a:latin typeface="Arial" charset="0"/>
                <a:cs typeface="Arial" charset="0"/>
              </a:defRPr>
            </a:lvl8pPr>
            <a:lvl9pPr marL="3886200" indent="-228600" algn="ctr" eaLnBrk="0" fontAlgn="base" hangingPunct="0">
              <a:spcBef>
                <a:spcPct val="0"/>
              </a:spcBef>
              <a:spcAft>
                <a:spcPct val="0"/>
              </a:spcAft>
              <a:defRPr sz="2800">
                <a:solidFill>
                  <a:srgbClr val="B9B9BB"/>
                </a:solidFill>
                <a:latin typeface="Arial" charset="0"/>
                <a:cs typeface="Arial" charset="0"/>
              </a:defRPr>
            </a:lvl9pPr>
          </a:lstStyle>
          <a:p>
            <a:pPr algn="l" eaLnBrk="1" hangingPunct="1"/>
            <a:endParaRPr lang="en-US" altLang="en-US" sz="1800" dirty="0">
              <a:solidFill>
                <a:schemeClr val="tx1"/>
              </a:solidFill>
            </a:endParaRPr>
          </a:p>
        </p:txBody>
      </p:sp>
      <p:sp>
        <p:nvSpPr>
          <p:cNvPr id="37901" name="Rectangle 1"/>
          <p:cNvSpPr>
            <a:spLocks noChangeArrowheads="1"/>
          </p:cNvSpPr>
          <p:nvPr/>
        </p:nvSpPr>
        <p:spPr bwMode="auto">
          <a:xfrm>
            <a:off x="1592263" y="2819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0095AA"/>
              </a:buClr>
              <a:buFont typeface="Arial" charset="0"/>
              <a:buChar char="•"/>
              <a:tabLst>
                <a:tab pos="365125" algn="l"/>
                <a:tab pos="822325" algn="l"/>
                <a:tab pos="3840163" algn="l"/>
              </a:tabLst>
              <a:defRPr sz="2800">
                <a:solidFill>
                  <a:schemeClr val="tx1"/>
                </a:solidFill>
                <a:latin typeface="Arial" charset="0"/>
                <a:ea typeface="ＭＳ Ｐゴシック" pitchFamily="34" charset="-128"/>
              </a:defRPr>
            </a:lvl1pPr>
            <a:lvl2pPr marL="742950" indent="-285750" eaLnBrk="0" hangingPunct="0">
              <a:spcBef>
                <a:spcPct val="20000"/>
              </a:spcBef>
              <a:buClr>
                <a:srgbClr val="0095AA"/>
              </a:buClr>
              <a:buFont typeface="Arial" charset="0"/>
              <a:buChar char="–"/>
              <a:tabLst>
                <a:tab pos="365125" algn="l"/>
                <a:tab pos="822325" algn="l"/>
                <a:tab pos="3840163" algn="l"/>
              </a:tabLst>
              <a:defRPr sz="2400">
                <a:solidFill>
                  <a:schemeClr val="tx1"/>
                </a:solidFill>
                <a:latin typeface="Arial" charset="0"/>
                <a:ea typeface="ＭＳ Ｐゴシック" pitchFamily="34" charset="-128"/>
              </a:defRPr>
            </a:lvl2pPr>
            <a:lvl3pPr marL="1143000" indent="-228600" eaLnBrk="0" hangingPunct="0">
              <a:spcBef>
                <a:spcPct val="20000"/>
              </a:spcBef>
              <a:buClr>
                <a:srgbClr val="0095AA"/>
              </a:buClr>
              <a:buFont typeface="Arial" charset="0"/>
              <a:buChar char="•"/>
              <a:tabLst>
                <a:tab pos="365125" algn="l"/>
                <a:tab pos="822325" algn="l"/>
                <a:tab pos="3840163" algn="l"/>
              </a:tabLst>
              <a:defRPr sz="2400">
                <a:solidFill>
                  <a:schemeClr val="tx1"/>
                </a:solidFill>
                <a:latin typeface="Arial" charset="0"/>
                <a:ea typeface="ＭＳ Ｐゴシック" pitchFamily="34" charset="-128"/>
              </a:defRPr>
            </a:lvl3pPr>
            <a:lvl4pPr marL="1600200" indent="-228600" eaLnBrk="0" hangingPunct="0">
              <a:spcBef>
                <a:spcPct val="20000"/>
              </a:spcBef>
              <a:buClr>
                <a:schemeClr val="accent2"/>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4pPr>
            <a:lvl5pPr marL="2057400" indent="-228600" eaLnBrk="0" hangingPunct="0">
              <a:spcBef>
                <a:spcPct val="20000"/>
              </a:spcBef>
              <a:buClr>
                <a:srgbClr val="0095AA"/>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rgbClr val="0095AA"/>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rgbClr val="0095AA"/>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rgbClr val="0095AA"/>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rgbClr val="0095AA"/>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9pPr>
          </a:lstStyle>
          <a:p>
            <a:pPr eaLnBrk="1" hangingPunct="1">
              <a:spcBef>
                <a:spcPct val="0"/>
              </a:spcBef>
              <a:buClrTx/>
              <a:buFontTx/>
              <a:buNone/>
            </a:pPr>
            <a:endParaRPr lang="en-US" altLang="en-US" sz="1800" dirty="0"/>
          </a:p>
        </p:txBody>
      </p:sp>
      <p:sp>
        <p:nvSpPr>
          <p:cNvPr id="37902" name="Rectangle 2"/>
          <p:cNvSpPr>
            <a:spLocks noChangeArrowheads="1"/>
          </p:cNvSpPr>
          <p:nvPr/>
        </p:nvSpPr>
        <p:spPr bwMode="auto">
          <a:xfrm>
            <a:off x="1649413" y="31543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0095AA"/>
              </a:buClr>
              <a:buFont typeface="Arial" charset="0"/>
              <a:buChar char="•"/>
              <a:tabLst>
                <a:tab pos="365125" algn="l"/>
                <a:tab pos="822325" algn="l"/>
                <a:tab pos="3840163" algn="l"/>
              </a:tabLst>
              <a:defRPr sz="2800">
                <a:solidFill>
                  <a:schemeClr val="tx1"/>
                </a:solidFill>
                <a:latin typeface="Arial" charset="0"/>
                <a:ea typeface="ＭＳ Ｐゴシック" pitchFamily="34" charset="-128"/>
              </a:defRPr>
            </a:lvl1pPr>
            <a:lvl2pPr marL="742950" indent="-285750" eaLnBrk="0" hangingPunct="0">
              <a:spcBef>
                <a:spcPct val="20000"/>
              </a:spcBef>
              <a:buClr>
                <a:srgbClr val="0095AA"/>
              </a:buClr>
              <a:buFont typeface="Arial" charset="0"/>
              <a:buChar char="–"/>
              <a:tabLst>
                <a:tab pos="365125" algn="l"/>
                <a:tab pos="822325" algn="l"/>
                <a:tab pos="3840163" algn="l"/>
              </a:tabLst>
              <a:defRPr sz="2400">
                <a:solidFill>
                  <a:schemeClr val="tx1"/>
                </a:solidFill>
                <a:latin typeface="Arial" charset="0"/>
                <a:ea typeface="ＭＳ Ｐゴシック" pitchFamily="34" charset="-128"/>
              </a:defRPr>
            </a:lvl2pPr>
            <a:lvl3pPr marL="1143000" indent="-228600" eaLnBrk="0" hangingPunct="0">
              <a:spcBef>
                <a:spcPct val="20000"/>
              </a:spcBef>
              <a:buClr>
                <a:srgbClr val="0095AA"/>
              </a:buClr>
              <a:buFont typeface="Arial" charset="0"/>
              <a:buChar char="•"/>
              <a:tabLst>
                <a:tab pos="365125" algn="l"/>
                <a:tab pos="822325" algn="l"/>
                <a:tab pos="3840163" algn="l"/>
              </a:tabLst>
              <a:defRPr sz="2400">
                <a:solidFill>
                  <a:schemeClr val="tx1"/>
                </a:solidFill>
                <a:latin typeface="Arial" charset="0"/>
                <a:ea typeface="ＭＳ Ｐゴシック" pitchFamily="34" charset="-128"/>
              </a:defRPr>
            </a:lvl3pPr>
            <a:lvl4pPr marL="1600200" indent="-228600" eaLnBrk="0" hangingPunct="0">
              <a:spcBef>
                <a:spcPct val="20000"/>
              </a:spcBef>
              <a:buClr>
                <a:schemeClr val="accent2"/>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4pPr>
            <a:lvl5pPr marL="2057400" indent="-228600" eaLnBrk="0" hangingPunct="0">
              <a:spcBef>
                <a:spcPct val="20000"/>
              </a:spcBef>
              <a:buClr>
                <a:srgbClr val="0095AA"/>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rgbClr val="0095AA"/>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rgbClr val="0095AA"/>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rgbClr val="0095AA"/>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rgbClr val="0095AA"/>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9pPr>
          </a:lstStyle>
          <a:p>
            <a:pPr eaLnBrk="1" hangingPunct="1">
              <a:spcBef>
                <a:spcPct val="0"/>
              </a:spcBef>
              <a:buClrTx/>
              <a:buFontTx/>
              <a:buNone/>
            </a:pPr>
            <a:endParaRPr lang="en-US" altLang="en-US" sz="1800" dirty="0"/>
          </a:p>
        </p:txBody>
      </p:sp>
      <p:sp>
        <p:nvSpPr>
          <p:cNvPr id="37903" name="Rectangle 1"/>
          <p:cNvSpPr>
            <a:spLocks noChangeArrowheads="1"/>
          </p:cNvSpPr>
          <p:nvPr/>
        </p:nvSpPr>
        <p:spPr bwMode="auto">
          <a:xfrm>
            <a:off x="1649413" y="22828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0095AA"/>
              </a:buClr>
              <a:buFont typeface="Arial" charset="0"/>
              <a:buChar char="•"/>
              <a:tabLst>
                <a:tab pos="365125" algn="l"/>
                <a:tab pos="822325" algn="l"/>
                <a:tab pos="3840163" algn="l"/>
              </a:tabLst>
              <a:defRPr sz="2800">
                <a:solidFill>
                  <a:schemeClr val="tx1"/>
                </a:solidFill>
                <a:latin typeface="Arial" charset="0"/>
                <a:ea typeface="ＭＳ Ｐゴシック" pitchFamily="34" charset="-128"/>
              </a:defRPr>
            </a:lvl1pPr>
            <a:lvl2pPr marL="742950" indent="-285750" eaLnBrk="0" hangingPunct="0">
              <a:spcBef>
                <a:spcPct val="20000"/>
              </a:spcBef>
              <a:buClr>
                <a:srgbClr val="0095AA"/>
              </a:buClr>
              <a:buFont typeface="Arial" charset="0"/>
              <a:buChar char="–"/>
              <a:tabLst>
                <a:tab pos="365125" algn="l"/>
                <a:tab pos="822325" algn="l"/>
                <a:tab pos="3840163" algn="l"/>
              </a:tabLst>
              <a:defRPr sz="2400">
                <a:solidFill>
                  <a:schemeClr val="tx1"/>
                </a:solidFill>
                <a:latin typeface="Arial" charset="0"/>
                <a:ea typeface="ＭＳ Ｐゴシック" pitchFamily="34" charset="-128"/>
              </a:defRPr>
            </a:lvl2pPr>
            <a:lvl3pPr marL="1143000" indent="-228600" eaLnBrk="0" hangingPunct="0">
              <a:spcBef>
                <a:spcPct val="20000"/>
              </a:spcBef>
              <a:buClr>
                <a:srgbClr val="0095AA"/>
              </a:buClr>
              <a:buFont typeface="Arial" charset="0"/>
              <a:buChar char="•"/>
              <a:tabLst>
                <a:tab pos="365125" algn="l"/>
                <a:tab pos="822325" algn="l"/>
                <a:tab pos="3840163" algn="l"/>
              </a:tabLst>
              <a:defRPr sz="2400">
                <a:solidFill>
                  <a:schemeClr val="tx1"/>
                </a:solidFill>
                <a:latin typeface="Arial" charset="0"/>
                <a:ea typeface="ＭＳ Ｐゴシック" pitchFamily="34" charset="-128"/>
              </a:defRPr>
            </a:lvl3pPr>
            <a:lvl4pPr marL="1600200" indent="-228600" eaLnBrk="0" hangingPunct="0">
              <a:spcBef>
                <a:spcPct val="20000"/>
              </a:spcBef>
              <a:buClr>
                <a:schemeClr val="accent2"/>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4pPr>
            <a:lvl5pPr marL="2057400" indent="-228600" eaLnBrk="0" hangingPunct="0">
              <a:spcBef>
                <a:spcPct val="20000"/>
              </a:spcBef>
              <a:buClr>
                <a:srgbClr val="0095AA"/>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rgbClr val="0095AA"/>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rgbClr val="0095AA"/>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rgbClr val="0095AA"/>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rgbClr val="0095AA"/>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9pPr>
          </a:lstStyle>
          <a:p>
            <a:pPr eaLnBrk="1" hangingPunct="1">
              <a:spcBef>
                <a:spcPct val="0"/>
              </a:spcBef>
              <a:buClrTx/>
              <a:buFontTx/>
              <a:buNone/>
            </a:pPr>
            <a:endParaRPr lang="en-US" altLang="en-US" sz="1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413" y="1268413"/>
            <a:ext cx="3105150" cy="422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865563" y="1260475"/>
            <a:ext cx="3067050" cy="140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11069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533399" y="168276"/>
            <a:ext cx="7804391" cy="617168"/>
          </a:xfrm>
        </p:spPr>
        <p:txBody>
          <a:bodyPr/>
          <a:lstStyle/>
          <a:p>
            <a:r>
              <a:rPr lang="en-US" sz="2800" dirty="0" smtClean="0">
                <a:latin typeface="Arial" charset="0"/>
                <a:ea typeface="ＭＳ Ｐゴシック" charset="0"/>
                <a:cs typeface="ＭＳ Ｐゴシック" charset="0"/>
              </a:rPr>
              <a:t>The 5G story</a:t>
            </a:r>
            <a:endParaRPr lang="en-GB" sz="2800" dirty="0">
              <a:latin typeface="Arial" charset="0"/>
              <a:ea typeface="ＭＳ Ｐゴシック" charset="0"/>
              <a:cs typeface="ＭＳ Ｐゴシック" charset="0"/>
            </a:endParaRPr>
          </a:p>
        </p:txBody>
      </p:sp>
      <p:sp>
        <p:nvSpPr>
          <p:cNvPr id="12291" name="Content Placeholder 2"/>
          <p:cNvSpPr>
            <a:spLocks noGrp="1"/>
          </p:cNvSpPr>
          <p:nvPr>
            <p:ph idx="1"/>
          </p:nvPr>
        </p:nvSpPr>
        <p:spPr>
          <a:xfrm>
            <a:off x="325438" y="1055688"/>
            <a:ext cx="8818562" cy="4659312"/>
          </a:xfrm>
        </p:spPr>
        <p:txBody>
          <a:bodyPr/>
          <a:lstStyle/>
          <a:p>
            <a:r>
              <a:rPr lang="en-GB" sz="2000" dirty="0" smtClean="0"/>
              <a:t>Ford Model T 1907</a:t>
            </a:r>
          </a:p>
          <a:p>
            <a:r>
              <a:rPr lang="en-GB" sz="2000" dirty="0" smtClean="0"/>
              <a:t>Rifle manufacturing and watch making and abattoirs</a:t>
            </a:r>
          </a:p>
          <a:p>
            <a:r>
              <a:rPr lang="en-GB" sz="2000" dirty="0" smtClean="0"/>
              <a:t>Materials innovation -Light weight vanadium steel</a:t>
            </a:r>
          </a:p>
          <a:p>
            <a:r>
              <a:rPr lang="en-GB" sz="2000" dirty="0" smtClean="0"/>
              <a:t>Manufacturing innovation- close tolerance engine components</a:t>
            </a:r>
          </a:p>
          <a:p>
            <a:r>
              <a:rPr lang="en-GB" sz="2000" dirty="0" smtClean="0"/>
              <a:t>Production innovation- meat hook production line</a:t>
            </a:r>
          </a:p>
          <a:p>
            <a:r>
              <a:rPr lang="en-GB" sz="2000" dirty="0" smtClean="0"/>
              <a:t>Faster, further (fuel efficient), lower cost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066" y="3336024"/>
            <a:ext cx="5229956" cy="2716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4752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533399" y="168276"/>
            <a:ext cx="7804391" cy="617168"/>
          </a:xfrm>
        </p:spPr>
        <p:txBody>
          <a:bodyPr/>
          <a:lstStyle/>
          <a:p>
            <a:r>
              <a:rPr lang="en-US" sz="2800" dirty="0" smtClean="0">
                <a:latin typeface="Arial" charset="0"/>
                <a:ea typeface="ＭＳ Ｐゴシック" charset="0"/>
                <a:cs typeface="ＭＳ Ｐゴシック" charset="0"/>
              </a:rPr>
              <a:t>110 years later The Tesla Production Line</a:t>
            </a:r>
            <a:endParaRPr lang="en-GB" sz="2800" dirty="0">
              <a:latin typeface="Arial" charset="0"/>
              <a:ea typeface="ＭＳ Ｐゴシック" charset="0"/>
              <a:cs typeface="ＭＳ Ｐゴシック" charset="0"/>
            </a:endParaRPr>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24681" y="1663700"/>
            <a:ext cx="8220075"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12396" y="5956183"/>
            <a:ext cx="5511567" cy="523220"/>
          </a:xfrm>
          <a:prstGeom prst="rect">
            <a:avLst/>
          </a:prstGeom>
          <a:noFill/>
        </p:spPr>
        <p:txBody>
          <a:bodyPr wrap="square" rtlCol="0">
            <a:spAutoFit/>
          </a:bodyPr>
          <a:lstStyle/>
          <a:p>
            <a:r>
              <a:rPr lang="en-GB" dirty="0" smtClean="0">
                <a:solidFill>
                  <a:schemeClr val="tx1"/>
                </a:solidFill>
              </a:rPr>
              <a:t>Freemont California</a:t>
            </a:r>
            <a:endParaRPr lang="en-GB" dirty="0">
              <a:solidFill>
                <a:schemeClr val="tx1"/>
              </a:solidFill>
            </a:endParaRPr>
          </a:p>
        </p:txBody>
      </p:sp>
    </p:spTree>
    <p:extLst>
      <p:ext uri="{BB962C8B-B14F-4D97-AF65-F5344CB8AC3E}">
        <p14:creationId xmlns:p14="http://schemas.microsoft.com/office/powerpoint/2010/main" val="37086613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533399" y="168276"/>
            <a:ext cx="7804391" cy="617168"/>
          </a:xfrm>
        </p:spPr>
        <p:txBody>
          <a:bodyPr/>
          <a:lstStyle/>
          <a:p>
            <a:r>
              <a:rPr lang="en-US" sz="2800" dirty="0" smtClean="0">
                <a:latin typeface="Arial" charset="0"/>
                <a:ea typeface="ＭＳ Ｐゴシック" charset="0"/>
                <a:cs typeface="ＭＳ Ｐゴシック" charset="0"/>
              </a:rPr>
              <a:t>The equivalent smart phone production line</a:t>
            </a:r>
            <a:endParaRPr lang="en-GB" sz="2800" dirty="0">
              <a:latin typeface="Arial" charset="0"/>
              <a:ea typeface="ＭＳ Ｐゴシック" charset="0"/>
              <a:cs typeface="ＭＳ Ｐゴシック" charset="0"/>
            </a:endParaRPr>
          </a:p>
        </p:txBody>
      </p:sp>
      <p:sp>
        <p:nvSpPr>
          <p:cNvPr id="3" name="Content Placeholder 2"/>
          <p:cNvSpPr>
            <a:spLocks noGrp="1"/>
          </p:cNvSpPr>
          <p:nvPr>
            <p:ph idx="1"/>
          </p:nvPr>
        </p:nvSpPr>
        <p:spPr>
          <a:xfrm>
            <a:off x="468313" y="1040235"/>
            <a:ext cx="8229600" cy="5452844"/>
          </a:xfrm>
        </p:spPr>
        <p:txBody>
          <a:bodyPr/>
          <a:lstStyle/>
          <a:p>
            <a:r>
              <a:rPr lang="en-GB" sz="1600" dirty="0" smtClean="0"/>
              <a:t>Panasonic Pick and Place Machine</a:t>
            </a:r>
          </a:p>
          <a:p>
            <a:r>
              <a:rPr lang="en-GB" sz="1600" dirty="0" smtClean="0"/>
              <a:t>Light </a:t>
            </a:r>
            <a:r>
              <a:rPr lang="en-GB" sz="1600" dirty="0"/>
              <a:t>head, high-speed recognition camera and linear motor. </a:t>
            </a:r>
            <a:endParaRPr lang="en-GB" sz="1600" dirty="0" smtClean="0"/>
          </a:p>
          <a:p>
            <a:r>
              <a:rPr lang="en-GB" sz="1600" dirty="0" smtClean="0"/>
              <a:t>100,000 </a:t>
            </a:r>
            <a:r>
              <a:rPr lang="en-GB" sz="1600" dirty="0"/>
              <a:t>components per </a:t>
            </a:r>
            <a:r>
              <a:rPr lang="en-GB" sz="1600" dirty="0" smtClean="0"/>
              <a:t>hour</a:t>
            </a:r>
          </a:p>
          <a:p>
            <a:r>
              <a:rPr lang="en-GB" sz="1600" dirty="0" smtClean="0"/>
              <a:t>Component </a:t>
            </a:r>
            <a:r>
              <a:rPr lang="en-GB" sz="1600" dirty="0"/>
              <a:t>capability from 0402 (01005) chips to 90 x 100mm on up to 18" x 20" boards</a:t>
            </a:r>
          </a:p>
          <a:p>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5660" y="2734812"/>
            <a:ext cx="4281798" cy="34861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12523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533399" y="168276"/>
            <a:ext cx="7804391" cy="617168"/>
          </a:xfrm>
        </p:spPr>
        <p:txBody>
          <a:bodyPr/>
          <a:lstStyle/>
          <a:p>
            <a:r>
              <a:rPr lang="en-US" sz="2800" dirty="0" smtClean="0">
                <a:latin typeface="Arial" charset="0"/>
                <a:ea typeface="ＭＳ Ｐゴシック" charset="0"/>
                <a:cs typeface="ＭＳ Ｐゴシック" charset="0"/>
              </a:rPr>
              <a:t>Tape machines and mass production</a:t>
            </a:r>
            <a:endParaRPr lang="en-GB" sz="2800" dirty="0">
              <a:latin typeface="Arial" charset="0"/>
              <a:ea typeface="ＭＳ Ｐゴシック" charset="0"/>
              <a:cs typeface="ＭＳ Ｐゴシック" charset="0"/>
            </a:endParaRPr>
          </a:p>
        </p:txBody>
      </p:sp>
      <p:pic>
        <p:nvPicPr>
          <p:cNvPr id="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13880" y="704253"/>
            <a:ext cx="5286208" cy="5453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964572" y="788565"/>
            <a:ext cx="2776756" cy="1938992"/>
          </a:xfrm>
          <a:prstGeom prst="rect">
            <a:avLst/>
          </a:prstGeom>
          <a:noFill/>
        </p:spPr>
        <p:txBody>
          <a:bodyPr wrap="square" rtlCol="0">
            <a:spAutoFit/>
          </a:bodyPr>
          <a:lstStyle/>
          <a:p>
            <a:r>
              <a:rPr lang="en-GB" sz="1200" dirty="0" smtClean="0"/>
              <a:t>Scale is needed in order to invest in manufacturing technology in order not to compromise component performance in order not to compromise product performance</a:t>
            </a:r>
          </a:p>
          <a:p>
            <a:r>
              <a:rPr lang="en-GB" sz="1200" dirty="0" smtClean="0"/>
              <a:t>This is particularly important for RF active and passive components at higher frequencies and for high performance static sensitive memory products</a:t>
            </a:r>
            <a:endParaRPr lang="en-GB" sz="1200" dirty="0"/>
          </a:p>
        </p:txBody>
      </p:sp>
    </p:spTree>
    <p:extLst>
      <p:ext uri="{BB962C8B-B14F-4D97-AF65-F5344CB8AC3E}">
        <p14:creationId xmlns:p14="http://schemas.microsoft.com/office/powerpoint/2010/main" val="18779229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533399" y="168276"/>
            <a:ext cx="7804391" cy="617168"/>
          </a:xfrm>
        </p:spPr>
        <p:txBody>
          <a:bodyPr/>
          <a:lstStyle/>
          <a:p>
            <a:r>
              <a:rPr lang="en-US" sz="2800" dirty="0" smtClean="0">
                <a:latin typeface="Arial" charset="0"/>
                <a:ea typeface="ＭＳ Ｐゴシック" charset="0"/>
                <a:cs typeface="ＭＳ Ｐゴシック" charset="0"/>
              </a:rPr>
              <a:t>Tesla Gigafactory Nevada</a:t>
            </a:r>
            <a:endParaRPr lang="en-GB" sz="2800" dirty="0">
              <a:latin typeface="Arial" charset="0"/>
              <a:ea typeface="ＭＳ Ｐゴシック" charset="0"/>
              <a:cs typeface="ＭＳ Ｐゴシック" charset="0"/>
            </a:endParaRPr>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028951" y="1628775"/>
            <a:ext cx="5108324" cy="4392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38805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533399" y="168276"/>
            <a:ext cx="7804391" cy="617168"/>
          </a:xfrm>
        </p:spPr>
        <p:txBody>
          <a:bodyPr/>
          <a:lstStyle/>
          <a:p>
            <a:r>
              <a:rPr lang="en-US" sz="2800" dirty="0" smtClean="0">
                <a:latin typeface="Arial" charset="0"/>
                <a:ea typeface="ＭＳ Ｐゴシック" charset="0"/>
                <a:cs typeface="ＭＳ Ｐゴシック" charset="0"/>
              </a:rPr>
              <a:t>Tesla Solar Panel factory Buffalo New York</a:t>
            </a:r>
            <a:endParaRPr lang="en-GB" sz="2800" dirty="0">
              <a:latin typeface="Arial" charset="0"/>
              <a:ea typeface="ＭＳ Ｐゴシック" charset="0"/>
              <a:cs typeface="ＭＳ Ｐゴシック" charset="0"/>
            </a:endParaRPr>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30338" y="1796256"/>
            <a:ext cx="6305550" cy="405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95276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533399" y="168276"/>
            <a:ext cx="7804391" cy="617168"/>
          </a:xfrm>
        </p:spPr>
        <p:txBody>
          <a:bodyPr/>
          <a:lstStyle/>
          <a:p>
            <a:r>
              <a:rPr lang="en-US" sz="2800" dirty="0" smtClean="0">
                <a:latin typeface="Arial" charset="0"/>
                <a:ea typeface="ＭＳ Ｐゴシック" charset="0"/>
                <a:cs typeface="ＭＳ Ｐゴシック" charset="0"/>
              </a:rPr>
              <a:t>Tesla Cars</a:t>
            </a:r>
            <a:endParaRPr lang="en-GB" sz="2800" dirty="0">
              <a:latin typeface="Arial" charset="0"/>
              <a:ea typeface="ＭＳ Ｐゴシック" charset="0"/>
              <a:cs typeface="ＭＳ Ｐゴシック" charset="0"/>
            </a:endParaRPr>
          </a:p>
        </p:txBody>
      </p:sp>
      <p:pic>
        <p:nvPicPr>
          <p:cNvPr id="51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69648" y="1085601"/>
            <a:ext cx="4296270" cy="19931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9702" y="3339876"/>
            <a:ext cx="5144942" cy="2177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704675" y="5696125"/>
            <a:ext cx="7409969" cy="1600438"/>
          </a:xfrm>
          <a:prstGeom prst="rect">
            <a:avLst/>
          </a:prstGeom>
          <a:noFill/>
        </p:spPr>
        <p:txBody>
          <a:bodyPr wrap="square" rtlCol="0">
            <a:spAutoFit/>
          </a:bodyPr>
          <a:lstStyle/>
          <a:p>
            <a:r>
              <a:rPr lang="en-GB" sz="1400" dirty="0" smtClean="0"/>
              <a:t>Ford produce 6.6 million cars a year and make a profit on every car</a:t>
            </a:r>
          </a:p>
          <a:p>
            <a:r>
              <a:rPr lang="en-GB" sz="1400" dirty="0" smtClean="0"/>
              <a:t>Ford has an enterprise value of $46 billion dollars</a:t>
            </a:r>
          </a:p>
          <a:p>
            <a:r>
              <a:rPr lang="en-GB" sz="1400" dirty="0" smtClean="0"/>
              <a:t>Tesla produce 120,000 cars a year and make a loss on every car</a:t>
            </a:r>
          </a:p>
          <a:p>
            <a:r>
              <a:rPr lang="en-GB" sz="1400" dirty="0" smtClean="0"/>
              <a:t>Tesla has an enterprise value of $48 billion dollars</a:t>
            </a:r>
          </a:p>
          <a:p>
            <a:endParaRPr lang="en-GB" sz="1400" dirty="0" smtClean="0"/>
          </a:p>
          <a:p>
            <a:endParaRPr lang="en-GB" dirty="0"/>
          </a:p>
        </p:txBody>
      </p:sp>
    </p:spTree>
    <p:extLst>
      <p:ext uri="{BB962C8B-B14F-4D97-AF65-F5344CB8AC3E}">
        <p14:creationId xmlns:p14="http://schemas.microsoft.com/office/powerpoint/2010/main" val="72699514"/>
      </p:ext>
    </p:extLst>
  </p:cSld>
  <p:clrMapOvr>
    <a:masterClrMapping/>
  </p:clrMapOvr>
  <p:timing>
    <p:tnLst>
      <p:par>
        <p:cTn id="1" dur="indefinite" restart="never" nodeType="tmRoot"/>
      </p:par>
    </p:tnLst>
  </p:timing>
</p:sld>
</file>

<file path=ppt/theme/theme1.xml><?xml version="1.0" encoding="utf-8"?>
<a:theme xmlns:a="http://schemas.openxmlformats.org/drawingml/2006/main" name="Helios-is-template-june07">
  <a:themeElements>
    <a:clrScheme name="Custom 1">
      <a:dk1>
        <a:srgbClr val="000000"/>
      </a:dk1>
      <a:lt1>
        <a:srgbClr val="FFFFFF"/>
      </a:lt1>
      <a:dk2>
        <a:srgbClr val="F2F2F2"/>
      </a:dk2>
      <a:lt2>
        <a:srgbClr val="E3600B"/>
      </a:lt2>
      <a:accent1>
        <a:srgbClr val="E3600B"/>
      </a:accent1>
      <a:accent2>
        <a:srgbClr val="0095AA"/>
      </a:accent2>
      <a:accent3>
        <a:srgbClr val="7F7F7F"/>
      </a:accent3>
      <a:accent4>
        <a:srgbClr val="9DEAF4"/>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Codex.thmx</Template>
  <TotalTime>25457</TotalTime>
  <Words>1192</Words>
  <Application>Microsoft Office PowerPoint</Application>
  <PresentationFormat>On-screen Show (4:3)</PresentationFormat>
  <Paragraphs>183</Paragraphs>
  <Slides>26</Slides>
  <Notes>21</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Helios-is-template-june07</vt:lpstr>
      <vt:lpstr>Satellite production and manufacturing</vt:lpstr>
      <vt:lpstr>Production innovation in satellites</vt:lpstr>
      <vt:lpstr>The 5G story</vt:lpstr>
      <vt:lpstr>110 years later The Tesla Production Line</vt:lpstr>
      <vt:lpstr>The equivalent smart phone production line</vt:lpstr>
      <vt:lpstr>Tape machines and mass production</vt:lpstr>
      <vt:lpstr>Tesla Gigafactory Nevada</vt:lpstr>
      <vt:lpstr>Tesla Solar Panel factory Buffalo New York</vt:lpstr>
      <vt:lpstr>Tesla Cars</vt:lpstr>
      <vt:lpstr>Automotive radar</vt:lpstr>
      <vt:lpstr>5G and Satellite Industry Supply Chain</vt:lpstr>
      <vt:lpstr>THE GAFA QUARTET</vt:lpstr>
      <vt:lpstr>THE GAFA QUARTET</vt:lpstr>
      <vt:lpstr>PAYPAL Registered user accounts</vt:lpstr>
      <vt:lpstr>1940-45 TV and radar and radio</vt:lpstr>
      <vt:lpstr>1945 onwards-  transistors, micro controllers,DSP, ADC</vt:lpstr>
      <vt:lpstr>Forty Years of RF development 1977 The BC ERA</vt:lpstr>
      <vt:lpstr>Forty Years of RF development 1987</vt:lpstr>
      <vt:lpstr>Forty years of RF development  GSM</vt:lpstr>
      <vt:lpstr>Forty years of RF development  2007-2017</vt:lpstr>
      <vt:lpstr>Will the ESIM change everything</vt:lpstr>
      <vt:lpstr>Will the ESIM change everything?</vt:lpstr>
      <vt:lpstr>  Component Supply chain segmentation</vt:lpstr>
      <vt:lpstr>RF Component Materials Innovation</vt:lpstr>
      <vt:lpstr>RF Component Materials Innovation</vt:lpstr>
      <vt:lpstr>RF Components for 60 GHz</vt:lpstr>
    </vt:vector>
  </TitlesOfParts>
  <Company>Helios Technology Ltd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andreak</dc:creator>
  <cp:lastModifiedBy>RTT</cp:lastModifiedBy>
  <cp:revision>462</cp:revision>
  <cp:lastPrinted>2017-03-16T12:20:42Z</cp:lastPrinted>
  <dcterms:created xsi:type="dcterms:W3CDTF">2011-10-06T14:02:04Z</dcterms:created>
  <dcterms:modified xsi:type="dcterms:W3CDTF">2017-10-25T10:28:18Z</dcterms:modified>
</cp:coreProperties>
</file>